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65" r:id="rId2"/>
    <p:sldId id="270" r:id="rId3"/>
    <p:sldId id="264" r:id="rId4"/>
    <p:sldId id="271" r:id="rId5"/>
    <p:sldId id="267" r:id="rId6"/>
    <p:sldId id="269" r:id="rId7"/>
    <p:sldId id="268" r:id="rId8"/>
    <p:sldId id="272" r:id="rId9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anose="020F050202020403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 varScale="1">
        <p:scale>
          <a:sx n="80" d="100"/>
          <a:sy n="80" d="100"/>
        </p:scale>
        <p:origin x="1752" y="108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42" y="-102"/>
      </p:cViewPr>
      <p:guideLst>
        <p:guide orient="horz" pos="2880"/>
        <p:guide pos="2160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AB42AE49-CB57-42DD-8941-E282C1E0D5D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4DAD2C97-8DD3-455D-A9A6-0F4852F0206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841FD0-3F97-4A03-A10B-175C5BB397FF}" type="datetimeFigureOut">
              <a:rPr lang="ja-JP" altLang="en-US"/>
              <a:pPr/>
              <a:t>2019/1/28</a:t>
            </a:fld>
            <a:endParaRPr lang="en-US" altLang="ja-JP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E9FDD9FA-AD04-4C68-94CC-A21667B74DF8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21509" name="Rectangle 5">
            <a:extLst>
              <a:ext uri="{FF2B5EF4-FFF2-40B4-BE49-F238E27FC236}">
                <a16:creationId xmlns:a16="http://schemas.microsoft.com/office/drawing/2014/main" id="{78F77C25-7F2B-42B0-8ED0-036C188EFA7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82F0D11-2733-4B7D-AE6D-BE7BDBB1CB5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43815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35276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7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3884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516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67594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4700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55385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4290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3899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609714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anose="020F0502020204030204" pitchFamily="34" charset="0"/>
          <a:ea typeface="ＭＳ Ｐゴシック" panose="020B0600070205080204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02" name="Group 1218">
            <a:extLst>
              <a:ext uri="{FF2B5EF4-FFF2-40B4-BE49-F238E27FC236}">
                <a16:creationId xmlns:a16="http://schemas.microsoft.com/office/drawing/2014/main" id="{C7F6558D-00EC-4C75-A4B5-6B1DAAF6E75D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209550"/>
            <a:ext cx="6391275" cy="9271000"/>
            <a:chOff x="1934" y="132"/>
            <a:chExt cx="4026" cy="5840"/>
          </a:xfrm>
        </p:grpSpPr>
        <p:grpSp>
          <p:nvGrpSpPr>
            <p:cNvPr id="17601" name="Group 1217">
              <a:extLst>
                <a:ext uri="{FF2B5EF4-FFF2-40B4-BE49-F238E27FC236}">
                  <a16:creationId xmlns:a16="http://schemas.microsoft.com/office/drawing/2014/main" id="{0F3035F8-0CF8-4957-8513-011897B5A06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4" y="132"/>
              <a:ext cx="4026" cy="5840"/>
              <a:chOff x="1934" y="132"/>
              <a:chExt cx="4026" cy="5840"/>
            </a:xfrm>
          </p:grpSpPr>
          <p:sp>
            <p:nvSpPr>
              <p:cNvPr id="12180" name="Freeform 916">
                <a:extLst>
                  <a:ext uri="{FF2B5EF4-FFF2-40B4-BE49-F238E27FC236}">
                    <a16:creationId xmlns:a16="http://schemas.microsoft.com/office/drawing/2014/main" id="{4B371541-A2AB-4A06-8876-EEE9C0B9E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4895"/>
                <a:ext cx="283" cy="454"/>
              </a:xfrm>
              <a:custGeom>
                <a:avLst/>
                <a:gdLst>
                  <a:gd name="T0" fmla="*/ 113 w 283"/>
                  <a:gd name="T1" fmla="*/ 0 h 454"/>
                  <a:gd name="T2" fmla="*/ 227 w 283"/>
                  <a:gd name="T3" fmla="*/ 57 h 454"/>
                  <a:gd name="T4" fmla="*/ 283 w 283"/>
                  <a:gd name="T5" fmla="*/ 227 h 454"/>
                  <a:gd name="T6" fmla="*/ 283 w 283"/>
                  <a:gd name="T7" fmla="*/ 340 h 454"/>
                  <a:gd name="T8" fmla="*/ 283 w 283"/>
                  <a:gd name="T9" fmla="*/ 454 h 454"/>
                  <a:gd name="T10" fmla="*/ 227 w 283"/>
                  <a:gd name="T11" fmla="*/ 397 h 454"/>
                  <a:gd name="T12" fmla="*/ 113 w 283"/>
                  <a:gd name="T13" fmla="*/ 340 h 454"/>
                  <a:gd name="T14" fmla="*/ 113 w 283"/>
                  <a:gd name="T15" fmla="*/ 284 h 454"/>
                  <a:gd name="T16" fmla="*/ 57 w 283"/>
                  <a:gd name="T17" fmla="*/ 227 h 454"/>
                  <a:gd name="T18" fmla="*/ 0 w 283"/>
                  <a:gd name="T19" fmla="*/ 170 h 454"/>
                  <a:gd name="T20" fmla="*/ 0 w 283"/>
                  <a:gd name="T21" fmla="*/ 57 h 454"/>
                  <a:gd name="T22" fmla="*/ 113 w 283"/>
                  <a:gd name="T23" fmla="*/ 57 h 454"/>
                  <a:gd name="T24" fmla="*/ 113 w 283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454">
                    <a:moveTo>
                      <a:pt x="113" y="0"/>
                    </a:moveTo>
                    <a:lnTo>
                      <a:pt x="227" y="57"/>
                    </a:lnTo>
                    <a:lnTo>
                      <a:pt x="283" y="227"/>
                    </a:lnTo>
                    <a:lnTo>
                      <a:pt x="283" y="340"/>
                    </a:lnTo>
                    <a:lnTo>
                      <a:pt x="283" y="454"/>
                    </a:lnTo>
                    <a:lnTo>
                      <a:pt x="227" y="397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4" name="Freeform 920">
                <a:extLst>
                  <a:ext uri="{FF2B5EF4-FFF2-40B4-BE49-F238E27FC236}">
                    <a16:creationId xmlns:a16="http://schemas.microsoft.com/office/drawing/2014/main" id="{4A30D0BE-43B0-4886-995E-238C66EE6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" y="5462"/>
                <a:ext cx="737" cy="510"/>
              </a:xfrm>
              <a:custGeom>
                <a:avLst/>
                <a:gdLst>
                  <a:gd name="T0" fmla="*/ 624 w 737"/>
                  <a:gd name="T1" fmla="*/ 0 h 510"/>
                  <a:gd name="T2" fmla="*/ 624 w 737"/>
                  <a:gd name="T3" fmla="*/ 170 h 510"/>
                  <a:gd name="T4" fmla="*/ 680 w 737"/>
                  <a:gd name="T5" fmla="*/ 227 h 510"/>
                  <a:gd name="T6" fmla="*/ 737 w 737"/>
                  <a:gd name="T7" fmla="*/ 227 h 510"/>
                  <a:gd name="T8" fmla="*/ 737 w 737"/>
                  <a:gd name="T9" fmla="*/ 284 h 510"/>
                  <a:gd name="T10" fmla="*/ 680 w 737"/>
                  <a:gd name="T11" fmla="*/ 397 h 510"/>
                  <a:gd name="T12" fmla="*/ 624 w 737"/>
                  <a:gd name="T13" fmla="*/ 397 h 510"/>
                  <a:gd name="T14" fmla="*/ 567 w 737"/>
                  <a:gd name="T15" fmla="*/ 454 h 510"/>
                  <a:gd name="T16" fmla="*/ 454 w 737"/>
                  <a:gd name="T17" fmla="*/ 454 h 510"/>
                  <a:gd name="T18" fmla="*/ 397 w 737"/>
                  <a:gd name="T19" fmla="*/ 510 h 510"/>
                  <a:gd name="T20" fmla="*/ 397 w 737"/>
                  <a:gd name="T21" fmla="*/ 454 h 510"/>
                  <a:gd name="T22" fmla="*/ 340 w 737"/>
                  <a:gd name="T23" fmla="*/ 397 h 510"/>
                  <a:gd name="T24" fmla="*/ 340 w 737"/>
                  <a:gd name="T25" fmla="*/ 454 h 510"/>
                  <a:gd name="T26" fmla="*/ 284 w 737"/>
                  <a:gd name="T27" fmla="*/ 454 h 510"/>
                  <a:gd name="T28" fmla="*/ 284 w 737"/>
                  <a:gd name="T29" fmla="*/ 510 h 510"/>
                  <a:gd name="T30" fmla="*/ 227 w 737"/>
                  <a:gd name="T31" fmla="*/ 510 h 510"/>
                  <a:gd name="T32" fmla="*/ 170 w 737"/>
                  <a:gd name="T33" fmla="*/ 454 h 510"/>
                  <a:gd name="T34" fmla="*/ 113 w 737"/>
                  <a:gd name="T35" fmla="*/ 454 h 510"/>
                  <a:gd name="T36" fmla="*/ 57 w 737"/>
                  <a:gd name="T37" fmla="*/ 397 h 510"/>
                  <a:gd name="T38" fmla="*/ 57 w 737"/>
                  <a:gd name="T39" fmla="*/ 340 h 510"/>
                  <a:gd name="T40" fmla="*/ 57 w 737"/>
                  <a:gd name="T41" fmla="*/ 284 h 510"/>
                  <a:gd name="T42" fmla="*/ 113 w 737"/>
                  <a:gd name="T43" fmla="*/ 227 h 510"/>
                  <a:gd name="T44" fmla="*/ 57 w 737"/>
                  <a:gd name="T45" fmla="*/ 227 h 510"/>
                  <a:gd name="T46" fmla="*/ 0 w 737"/>
                  <a:gd name="T47" fmla="*/ 170 h 510"/>
                  <a:gd name="T48" fmla="*/ 57 w 737"/>
                  <a:gd name="T49" fmla="*/ 170 h 510"/>
                  <a:gd name="T50" fmla="*/ 113 w 737"/>
                  <a:gd name="T51" fmla="*/ 114 h 510"/>
                  <a:gd name="T52" fmla="*/ 284 w 737"/>
                  <a:gd name="T53" fmla="*/ 114 h 510"/>
                  <a:gd name="T54" fmla="*/ 284 w 737"/>
                  <a:gd name="T55" fmla="*/ 170 h 510"/>
                  <a:gd name="T56" fmla="*/ 397 w 737"/>
                  <a:gd name="T57" fmla="*/ 57 h 510"/>
                  <a:gd name="T58" fmla="*/ 454 w 737"/>
                  <a:gd name="T59" fmla="*/ 57 h 510"/>
                  <a:gd name="T60" fmla="*/ 567 w 737"/>
                  <a:gd name="T61" fmla="*/ 0 h 510"/>
                  <a:gd name="T62" fmla="*/ 624 w 737"/>
                  <a:gd name="T6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7" h="510">
                    <a:moveTo>
                      <a:pt x="624" y="0"/>
                    </a:moveTo>
                    <a:lnTo>
                      <a:pt x="624" y="170"/>
                    </a:lnTo>
                    <a:lnTo>
                      <a:pt x="680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80" y="397"/>
                    </a:lnTo>
                    <a:lnTo>
                      <a:pt x="624" y="397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510"/>
                    </a:lnTo>
                    <a:lnTo>
                      <a:pt x="227" y="510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57" y="284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284" y="114"/>
                    </a:lnTo>
                    <a:lnTo>
                      <a:pt x="284" y="170"/>
                    </a:lnTo>
                    <a:lnTo>
                      <a:pt x="397" y="57"/>
                    </a:lnTo>
                    <a:lnTo>
                      <a:pt x="454" y="57"/>
                    </a:lnTo>
                    <a:lnTo>
                      <a:pt x="567" y="0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5" name="Freeform 921">
                <a:extLst>
                  <a:ext uri="{FF2B5EF4-FFF2-40B4-BE49-F238E27FC236}">
                    <a16:creationId xmlns:a16="http://schemas.microsoft.com/office/drawing/2014/main" id="{4E3CA10B-1D1B-4F74-B175-7043E0B2A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7" y="5180"/>
                <a:ext cx="567" cy="567"/>
              </a:xfrm>
              <a:custGeom>
                <a:avLst/>
                <a:gdLst>
                  <a:gd name="T0" fmla="*/ 113 w 567"/>
                  <a:gd name="T1" fmla="*/ 510 h 567"/>
                  <a:gd name="T2" fmla="*/ 227 w 567"/>
                  <a:gd name="T3" fmla="*/ 567 h 567"/>
                  <a:gd name="T4" fmla="*/ 340 w 567"/>
                  <a:gd name="T5" fmla="*/ 510 h 567"/>
                  <a:gd name="T6" fmla="*/ 340 w 567"/>
                  <a:gd name="T7" fmla="*/ 453 h 567"/>
                  <a:gd name="T8" fmla="*/ 453 w 567"/>
                  <a:gd name="T9" fmla="*/ 510 h 567"/>
                  <a:gd name="T10" fmla="*/ 567 w 567"/>
                  <a:gd name="T11" fmla="*/ 453 h 567"/>
                  <a:gd name="T12" fmla="*/ 510 w 567"/>
                  <a:gd name="T13" fmla="*/ 340 h 567"/>
                  <a:gd name="T14" fmla="*/ 453 w 567"/>
                  <a:gd name="T15" fmla="*/ 226 h 567"/>
                  <a:gd name="T16" fmla="*/ 397 w 567"/>
                  <a:gd name="T17" fmla="*/ 113 h 567"/>
                  <a:gd name="T18" fmla="*/ 397 w 567"/>
                  <a:gd name="T19" fmla="*/ 56 h 567"/>
                  <a:gd name="T20" fmla="*/ 340 w 567"/>
                  <a:gd name="T21" fmla="*/ 0 h 567"/>
                  <a:gd name="T22" fmla="*/ 283 w 567"/>
                  <a:gd name="T23" fmla="*/ 113 h 567"/>
                  <a:gd name="T24" fmla="*/ 227 w 567"/>
                  <a:gd name="T25" fmla="*/ 170 h 567"/>
                  <a:gd name="T26" fmla="*/ 170 w 567"/>
                  <a:gd name="T27" fmla="*/ 226 h 567"/>
                  <a:gd name="T28" fmla="*/ 56 w 567"/>
                  <a:gd name="T29" fmla="*/ 283 h 567"/>
                  <a:gd name="T30" fmla="*/ 0 w 567"/>
                  <a:gd name="T31" fmla="*/ 283 h 567"/>
                  <a:gd name="T32" fmla="*/ 0 w 567"/>
                  <a:gd name="T33" fmla="*/ 453 h 567"/>
                  <a:gd name="T34" fmla="*/ 56 w 567"/>
                  <a:gd name="T35" fmla="*/ 510 h 567"/>
                  <a:gd name="T36" fmla="*/ 113 w 567"/>
                  <a:gd name="T37" fmla="*/ 51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567">
                    <a:moveTo>
                      <a:pt x="113" y="510"/>
                    </a:moveTo>
                    <a:lnTo>
                      <a:pt x="227" y="567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453" y="510"/>
                    </a:lnTo>
                    <a:lnTo>
                      <a:pt x="567" y="453"/>
                    </a:lnTo>
                    <a:lnTo>
                      <a:pt x="510" y="340"/>
                    </a:lnTo>
                    <a:lnTo>
                      <a:pt x="453" y="226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340" y="0"/>
                    </a:lnTo>
                    <a:lnTo>
                      <a:pt x="283" y="113"/>
                    </a:lnTo>
                    <a:lnTo>
                      <a:pt x="227" y="170"/>
                    </a:lnTo>
                    <a:lnTo>
                      <a:pt x="170" y="226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6" y="510"/>
                    </a:lnTo>
                    <a:lnTo>
                      <a:pt x="113" y="51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8" name="Freeform 924">
                <a:extLst>
                  <a:ext uri="{FF2B5EF4-FFF2-40B4-BE49-F238E27FC236}">
                    <a16:creationId xmlns:a16="http://schemas.microsoft.com/office/drawing/2014/main" id="{E691D5D7-A22F-4549-AF88-6A45FE13DA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9" y="1833"/>
                <a:ext cx="397" cy="681"/>
              </a:xfrm>
              <a:custGeom>
                <a:avLst/>
                <a:gdLst>
                  <a:gd name="T0" fmla="*/ 0 w 397"/>
                  <a:gd name="T1" fmla="*/ 227 h 681"/>
                  <a:gd name="T2" fmla="*/ 56 w 397"/>
                  <a:gd name="T3" fmla="*/ 170 h 681"/>
                  <a:gd name="T4" fmla="*/ 56 w 397"/>
                  <a:gd name="T5" fmla="*/ 114 h 681"/>
                  <a:gd name="T6" fmla="*/ 113 w 397"/>
                  <a:gd name="T7" fmla="*/ 114 h 681"/>
                  <a:gd name="T8" fmla="*/ 227 w 397"/>
                  <a:gd name="T9" fmla="*/ 0 h 681"/>
                  <a:gd name="T10" fmla="*/ 283 w 397"/>
                  <a:gd name="T11" fmla="*/ 57 h 681"/>
                  <a:gd name="T12" fmla="*/ 340 w 397"/>
                  <a:gd name="T13" fmla="*/ 57 h 681"/>
                  <a:gd name="T14" fmla="*/ 340 w 397"/>
                  <a:gd name="T15" fmla="*/ 0 h 681"/>
                  <a:gd name="T16" fmla="*/ 397 w 397"/>
                  <a:gd name="T17" fmla="*/ 57 h 681"/>
                  <a:gd name="T18" fmla="*/ 397 w 397"/>
                  <a:gd name="T19" fmla="*/ 170 h 681"/>
                  <a:gd name="T20" fmla="*/ 340 w 397"/>
                  <a:gd name="T21" fmla="*/ 227 h 681"/>
                  <a:gd name="T22" fmla="*/ 340 w 397"/>
                  <a:gd name="T23" fmla="*/ 511 h 681"/>
                  <a:gd name="T24" fmla="*/ 283 w 397"/>
                  <a:gd name="T25" fmla="*/ 567 h 681"/>
                  <a:gd name="T26" fmla="*/ 227 w 397"/>
                  <a:gd name="T27" fmla="*/ 681 h 681"/>
                  <a:gd name="T28" fmla="*/ 113 w 397"/>
                  <a:gd name="T29" fmla="*/ 681 h 681"/>
                  <a:gd name="T30" fmla="*/ 113 w 397"/>
                  <a:gd name="T31" fmla="*/ 454 h 681"/>
                  <a:gd name="T32" fmla="*/ 56 w 397"/>
                  <a:gd name="T33" fmla="*/ 511 h 681"/>
                  <a:gd name="T34" fmla="*/ 56 w 397"/>
                  <a:gd name="T35" fmla="*/ 397 h 681"/>
                  <a:gd name="T36" fmla="*/ 0 w 397"/>
                  <a:gd name="T37" fmla="*/ 22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681">
                    <a:moveTo>
                      <a:pt x="0" y="227"/>
                    </a:moveTo>
                    <a:lnTo>
                      <a:pt x="56" y="170"/>
                    </a:lnTo>
                    <a:lnTo>
                      <a:pt x="56" y="114"/>
                    </a:lnTo>
                    <a:lnTo>
                      <a:pt x="113" y="114"/>
                    </a:lnTo>
                    <a:lnTo>
                      <a:pt x="227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397" y="57"/>
                    </a:lnTo>
                    <a:lnTo>
                      <a:pt x="397" y="170"/>
                    </a:lnTo>
                    <a:lnTo>
                      <a:pt x="340" y="227"/>
                    </a:lnTo>
                    <a:lnTo>
                      <a:pt x="340" y="511"/>
                    </a:lnTo>
                    <a:lnTo>
                      <a:pt x="283" y="56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454"/>
                    </a:lnTo>
                    <a:lnTo>
                      <a:pt x="56" y="511"/>
                    </a:lnTo>
                    <a:lnTo>
                      <a:pt x="56" y="39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9" name="Freeform 925">
                <a:extLst>
                  <a:ext uri="{FF2B5EF4-FFF2-40B4-BE49-F238E27FC236}">
                    <a16:creationId xmlns:a16="http://schemas.microsoft.com/office/drawing/2014/main" id="{A6E96FED-FA79-4CAF-913B-5F6BD0BF6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1436"/>
                <a:ext cx="227" cy="624"/>
              </a:xfrm>
              <a:custGeom>
                <a:avLst/>
                <a:gdLst>
                  <a:gd name="T0" fmla="*/ 114 w 227"/>
                  <a:gd name="T1" fmla="*/ 0 h 624"/>
                  <a:gd name="T2" fmla="*/ 227 w 227"/>
                  <a:gd name="T3" fmla="*/ 114 h 624"/>
                  <a:gd name="T4" fmla="*/ 227 w 227"/>
                  <a:gd name="T5" fmla="*/ 227 h 624"/>
                  <a:gd name="T6" fmla="*/ 170 w 227"/>
                  <a:gd name="T7" fmla="*/ 284 h 624"/>
                  <a:gd name="T8" fmla="*/ 170 w 227"/>
                  <a:gd name="T9" fmla="*/ 511 h 624"/>
                  <a:gd name="T10" fmla="*/ 170 w 227"/>
                  <a:gd name="T11" fmla="*/ 567 h 624"/>
                  <a:gd name="T12" fmla="*/ 114 w 227"/>
                  <a:gd name="T13" fmla="*/ 624 h 624"/>
                  <a:gd name="T14" fmla="*/ 57 w 227"/>
                  <a:gd name="T15" fmla="*/ 567 h 624"/>
                  <a:gd name="T16" fmla="*/ 0 w 227"/>
                  <a:gd name="T17" fmla="*/ 511 h 624"/>
                  <a:gd name="T18" fmla="*/ 0 w 227"/>
                  <a:gd name="T19" fmla="*/ 397 h 624"/>
                  <a:gd name="T20" fmla="*/ 57 w 227"/>
                  <a:gd name="T21" fmla="*/ 284 h 624"/>
                  <a:gd name="T22" fmla="*/ 0 w 227"/>
                  <a:gd name="T23" fmla="*/ 227 h 624"/>
                  <a:gd name="T24" fmla="*/ 57 w 227"/>
                  <a:gd name="T25" fmla="*/ 170 h 624"/>
                  <a:gd name="T26" fmla="*/ 57 w 227"/>
                  <a:gd name="T27" fmla="*/ 57 h 624"/>
                  <a:gd name="T28" fmla="*/ 114 w 227"/>
                  <a:gd name="T29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27" h="624">
                    <a:moveTo>
                      <a:pt x="114" y="0"/>
                    </a:moveTo>
                    <a:lnTo>
                      <a:pt x="227" y="114"/>
                    </a:lnTo>
                    <a:lnTo>
                      <a:pt x="227" y="227"/>
                    </a:lnTo>
                    <a:lnTo>
                      <a:pt x="170" y="284"/>
                    </a:lnTo>
                    <a:lnTo>
                      <a:pt x="170" y="511"/>
                    </a:lnTo>
                    <a:lnTo>
                      <a:pt x="170" y="567"/>
                    </a:lnTo>
                    <a:lnTo>
                      <a:pt x="114" y="624"/>
                    </a:lnTo>
                    <a:lnTo>
                      <a:pt x="57" y="567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57" y="284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57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0" name="Freeform 926">
                <a:extLst>
                  <a:ext uri="{FF2B5EF4-FFF2-40B4-BE49-F238E27FC236}">
                    <a16:creationId xmlns:a16="http://schemas.microsoft.com/office/drawing/2014/main" id="{AC6F0182-CBEE-45D0-9308-73B7114F1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9" y="1153"/>
                <a:ext cx="510" cy="794"/>
              </a:xfrm>
              <a:custGeom>
                <a:avLst/>
                <a:gdLst>
                  <a:gd name="T0" fmla="*/ 56 w 510"/>
                  <a:gd name="T1" fmla="*/ 794 h 794"/>
                  <a:gd name="T2" fmla="*/ 56 w 510"/>
                  <a:gd name="T3" fmla="*/ 567 h 794"/>
                  <a:gd name="T4" fmla="*/ 113 w 510"/>
                  <a:gd name="T5" fmla="*/ 510 h 794"/>
                  <a:gd name="T6" fmla="*/ 113 w 510"/>
                  <a:gd name="T7" fmla="*/ 397 h 794"/>
                  <a:gd name="T8" fmla="*/ 0 w 510"/>
                  <a:gd name="T9" fmla="*/ 283 h 794"/>
                  <a:gd name="T10" fmla="*/ 56 w 510"/>
                  <a:gd name="T11" fmla="*/ 113 h 794"/>
                  <a:gd name="T12" fmla="*/ 113 w 510"/>
                  <a:gd name="T13" fmla="*/ 113 h 794"/>
                  <a:gd name="T14" fmla="*/ 170 w 510"/>
                  <a:gd name="T15" fmla="*/ 0 h 794"/>
                  <a:gd name="T16" fmla="*/ 283 w 510"/>
                  <a:gd name="T17" fmla="*/ 113 h 794"/>
                  <a:gd name="T18" fmla="*/ 227 w 510"/>
                  <a:gd name="T19" fmla="*/ 170 h 794"/>
                  <a:gd name="T20" fmla="*/ 283 w 510"/>
                  <a:gd name="T21" fmla="*/ 283 h 794"/>
                  <a:gd name="T22" fmla="*/ 397 w 510"/>
                  <a:gd name="T23" fmla="*/ 283 h 794"/>
                  <a:gd name="T24" fmla="*/ 397 w 510"/>
                  <a:gd name="T25" fmla="*/ 340 h 794"/>
                  <a:gd name="T26" fmla="*/ 453 w 510"/>
                  <a:gd name="T27" fmla="*/ 283 h 794"/>
                  <a:gd name="T28" fmla="*/ 453 w 510"/>
                  <a:gd name="T29" fmla="*/ 397 h 794"/>
                  <a:gd name="T30" fmla="*/ 510 w 510"/>
                  <a:gd name="T31" fmla="*/ 510 h 794"/>
                  <a:gd name="T32" fmla="*/ 510 w 510"/>
                  <a:gd name="T33" fmla="*/ 567 h 794"/>
                  <a:gd name="T34" fmla="*/ 510 w 510"/>
                  <a:gd name="T35" fmla="*/ 624 h 794"/>
                  <a:gd name="T36" fmla="*/ 397 w 510"/>
                  <a:gd name="T37" fmla="*/ 624 h 794"/>
                  <a:gd name="T38" fmla="*/ 340 w 510"/>
                  <a:gd name="T39" fmla="*/ 680 h 794"/>
                  <a:gd name="T40" fmla="*/ 340 w 510"/>
                  <a:gd name="T41" fmla="*/ 737 h 794"/>
                  <a:gd name="T42" fmla="*/ 283 w 510"/>
                  <a:gd name="T43" fmla="*/ 737 h 794"/>
                  <a:gd name="T44" fmla="*/ 227 w 510"/>
                  <a:gd name="T45" fmla="*/ 680 h 794"/>
                  <a:gd name="T46" fmla="*/ 113 w 510"/>
                  <a:gd name="T47" fmla="*/ 794 h 794"/>
                  <a:gd name="T48" fmla="*/ 56 w 510"/>
                  <a:gd name="T4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794">
                    <a:moveTo>
                      <a:pt x="56" y="794"/>
                    </a:moveTo>
                    <a:lnTo>
                      <a:pt x="56" y="567"/>
                    </a:lnTo>
                    <a:lnTo>
                      <a:pt x="113" y="510"/>
                    </a:lnTo>
                    <a:lnTo>
                      <a:pt x="113" y="397"/>
                    </a:lnTo>
                    <a:lnTo>
                      <a:pt x="0" y="283"/>
                    </a:lnTo>
                    <a:lnTo>
                      <a:pt x="56" y="113"/>
                    </a:lnTo>
                    <a:lnTo>
                      <a:pt x="113" y="113"/>
                    </a:lnTo>
                    <a:lnTo>
                      <a:pt x="170" y="0"/>
                    </a:lnTo>
                    <a:lnTo>
                      <a:pt x="283" y="113"/>
                    </a:lnTo>
                    <a:lnTo>
                      <a:pt x="227" y="170"/>
                    </a:lnTo>
                    <a:lnTo>
                      <a:pt x="283" y="283"/>
                    </a:lnTo>
                    <a:lnTo>
                      <a:pt x="397" y="283"/>
                    </a:lnTo>
                    <a:lnTo>
                      <a:pt x="397" y="340"/>
                    </a:lnTo>
                    <a:lnTo>
                      <a:pt x="453" y="283"/>
                    </a:lnTo>
                    <a:lnTo>
                      <a:pt x="453" y="397"/>
                    </a:lnTo>
                    <a:lnTo>
                      <a:pt x="510" y="510"/>
                    </a:lnTo>
                    <a:lnTo>
                      <a:pt x="510" y="567"/>
                    </a:lnTo>
                    <a:lnTo>
                      <a:pt x="510" y="624"/>
                    </a:lnTo>
                    <a:lnTo>
                      <a:pt x="397" y="624"/>
                    </a:lnTo>
                    <a:lnTo>
                      <a:pt x="340" y="680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27" y="680"/>
                    </a:lnTo>
                    <a:lnTo>
                      <a:pt x="113" y="794"/>
                    </a:lnTo>
                    <a:lnTo>
                      <a:pt x="56" y="79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1" name="Freeform 927">
                <a:extLst>
                  <a:ext uri="{FF2B5EF4-FFF2-40B4-BE49-F238E27FC236}">
                    <a16:creationId xmlns:a16="http://schemas.microsoft.com/office/drawing/2014/main" id="{3E872AC8-FFBB-43C5-B7A1-3A9501DF89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926"/>
                <a:ext cx="624" cy="510"/>
              </a:xfrm>
              <a:custGeom>
                <a:avLst/>
                <a:gdLst>
                  <a:gd name="T0" fmla="*/ 227 w 624"/>
                  <a:gd name="T1" fmla="*/ 340 h 510"/>
                  <a:gd name="T2" fmla="*/ 114 w 624"/>
                  <a:gd name="T3" fmla="*/ 340 h 510"/>
                  <a:gd name="T4" fmla="*/ 57 w 624"/>
                  <a:gd name="T5" fmla="*/ 397 h 510"/>
                  <a:gd name="T6" fmla="*/ 57 w 624"/>
                  <a:gd name="T7" fmla="*/ 284 h 510"/>
                  <a:gd name="T8" fmla="*/ 0 w 624"/>
                  <a:gd name="T9" fmla="*/ 284 h 510"/>
                  <a:gd name="T10" fmla="*/ 57 w 624"/>
                  <a:gd name="T11" fmla="*/ 227 h 510"/>
                  <a:gd name="T12" fmla="*/ 170 w 624"/>
                  <a:gd name="T13" fmla="*/ 170 h 510"/>
                  <a:gd name="T14" fmla="*/ 284 w 624"/>
                  <a:gd name="T15" fmla="*/ 170 h 510"/>
                  <a:gd name="T16" fmla="*/ 284 w 624"/>
                  <a:gd name="T17" fmla="*/ 113 h 510"/>
                  <a:gd name="T18" fmla="*/ 341 w 624"/>
                  <a:gd name="T19" fmla="*/ 57 h 510"/>
                  <a:gd name="T20" fmla="*/ 341 w 624"/>
                  <a:gd name="T21" fmla="*/ 0 h 510"/>
                  <a:gd name="T22" fmla="*/ 397 w 624"/>
                  <a:gd name="T23" fmla="*/ 0 h 510"/>
                  <a:gd name="T24" fmla="*/ 567 w 624"/>
                  <a:gd name="T25" fmla="*/ 0 h 510"/>
                  <a:gd name="T26" fmla="*/ 624 w 624"/>
                  <a:gd name="T27" fmla="*/ 113 h 510"/>
                  <a:gd name="T28" fmla="*/ 624 w 624"/>
                  <a:gd name="T29" fmla="*/ 227 h 510"/>
                  <a:gd name="T30" fmla="*/ 567 w 624"/>
                  <a:gd name="T31" fmla="*/ 340 h 510"/>
                  <a:gd name="T32" fmla="*/ 511 w 624"/>
                  <a:gd name="T33" fmla="*/ 340 h 510"/>
                  <a:gd name="T34" fmla="*/ 454 w 624"/>
                  <a:gd name="T35" fmla="*/ 454 h 510"/>
                  <a:gd name="T36" fmla="*/ 511 w 624"/>
                  <a:gd name="T37" fmla="*/ 510 h 510"/>
                  <a:gd name="T38" fmla="*/ 397 w 624"/>
                  <a:gd name="T39" fmla="*/ 510 h 510"/>
                  <a:gd name="T40" fmla="*/ 341 w 624"/>
                  <a:gd name="T41" fmla="*/ 397 h 510"/>
                  <a:gd name="T42" fmla="*/ 397 w 624"/>
                  <a:gd name="T43" fmla="*/ 340 h 510"/>
                  <a:gd name="T44" fmla="*/ 284 w 624"/>
                  <a:gd name="T45" fmla="*/ 227 h 510"/>
                  <a:gd name="T46" fmla="*/ 227 w 624"/>
                  <a:gd name="T47" fmla="*/ 34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510">
                    <a:moveTo>
                      <a:pt x="227" y="340"/>
                    </a:moveTo>
                    <a:lnTo>
                      <a:pt x="114" y="340"/>
                    </a:lnTo>
                    <a:lnTo>
                      <a:pt x="57" y="397"/>
                    </a:lnTo>
                    <a:lnTo>
                      <a:pt x="57" y="284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70" y="170"/>
                    </a:lnTo>
                    <a:lnTo>
                      <a:pt x="284" y="170"/>
                    </a:lnTo>
                    <a:lnTo>
                      <a:pt x="284" y="113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567" y="0"/>
                    </a:lnTo>
                    <a:lnTo>
                      <a:pt x="624" y="113"/>
                    </a:lnTo>
                    <a:lnTo>
                      <a:pt x="624" y="227"/>
                    </a:lnTo>
                    <a:lnTo>
                      <a:pt x="567" y="340"/>
                    </a:lnTo>
                    <a:lnTo>
                      <a:pt x="511" y="340"/>
                    </a:lnTo>
                    <a:lnTo>
                      <a:pt x="454" y="454"/>
                    </a:lnTo>
                    <a:lnTo>
                      <a:pt x="511" y="510"/>
                    </a:lnTo>
                    <a:lnTo>
                      <a:pt x="397" y="510"/>
                    </a:lnTo>
                    <a:lnTo>
                      <a:pt x="341" y="397"/>
                    </a:lnTo>
                    <a:lnTo>
                      <a:pt x="397" y="340"/>
                    </a:lnTo>
                    <a:lnTo>
                      <a:pt x="284" y="227"/>
                    </a:lnTo>
                    <a:lnTo>
                      <a:pt x="227" y="34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2" name="Freeform 928">
                <a:extLst>
                  <a:ext uri="{FF2B5EF4-FFF2-40B4-BE49-F238E27FC236}">
                    <a16:creationId xmlns:a16="http://schemas.microsoft.com/office/drawing/2014/main" id="{A77E53B5-49CA-4166-8636-27BC8B7D87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132"/>
                <a:ext cx="1021" cy="907"/>
              </a:xfrm>
              <a:custGeom>
                <a:avLst/>
                <a:gdLst>
                  <a:gd name="T0" fmla="*/ 964 w 1021"/>
                  <a:gd name="T1" fmla="*/ 794 h 907"/>
                  <a:gd name="T2" fmla="*/ 964 w 1021"/>
                  <a:gd name="T3" fmla="*/ 511 h 907"/>
                  <a:gd name="T4" fmla="*/ 1021 w 1021"/>
                  <a:gd name="T5" fmla="*/ 454 h 907"/>
                  <a:gd name="T6" fmla="*/ 908 w 1021"/>
                  <a:gd name="T7" fmla="*/ 397 h 907"/>
                  <a:gd name="T8" fmla="*/ 851 w 1021"/>
                  <a:gd name="T9" fmla="*/ 397 h 907"/>
                  <a:gd name="T10" fmla="*/ 737 w 1021"/>
                  <a:gd name="T11" fmla="*/ 340 h 907"/>
                  <a:gd name="T12" fmla="*/ 681 w 1021"/>
                  <a:gd name="T13" fmla="*/ 284 h 907"/>
                  <a:gd name="T14" fmla="*/ 567 w 1021"/>
                  <a:gd name="T15" fmla="*/ 340 h 907"/>
                  <a:gd name="T16" fmla="*/ 511 w 1021"/>
                  <a:gd name="T17" fmla="*/ 284 h 907"/>
                  <a:gd name="T18" fmla="*/ 454 w 1021"/>
                  <a:gd name="T19" fmla="*/ 340 h 907"/>
                  <a:gd name="T20" fmla="*/ 397 w 1021"/>
                  <a:gd name="T21" fmla="*/ 284 h 907"/>
                  <a:gd name="T22" fmla="*/ 340 w 1021"/>
                  <a:gd name="T23" fmla="*/ 284 h 907"/>
                  <a:gd name="T24" fmla="*/ 284 w 1021"/>
                  <a:gd name="T25" fmla="*/ 227 h 907"/>
                  <a:gd name="T26" fmla="*/ 340 w 1021"/>
                  <a:gd name="T27" fmla="*/ 114 h 907"/>
                  <a:gd name="T28" fmla="*/ 284 w 1021"/>
                  <a:gd name="T29" fmla="*/ 0 h 907"/>
                  <a:gd name="T30" fmla="*/ 114 w 1021"/>
                  <a:gd name="T31" fmla="*/ 0 h 907"/>
                  <a:gd name="T32" fmla="*/ 0 w 1021"/>
                  <a:gd name="T33" fmla="*/ 114 h 907"/>
                  <a:gd name="T34" fmla="*/ 57 w 1021"/>
                  <a:gd name="T35" fmla="*/ 114 h 907"/>
                  <a:gd name="T36" fmla="*/ 57 w 1021"/>
                  <a:gd name="T37" fmla="*/ 170 h 907"/>
                  <a:gd name="T38" fmla="*/ 170 w 1021"/>
                  <a:gd name="T39" fmla="*/ 170 h 907"/>
                  <a:gd name="T40" fmla="*/ 170 w 1021"/>
                  <a:gd name="T41" fmla="*/ 284 h 907"/>
                  <a:gd name="T42" fmla="*/ 114 w 1021"/>
                  <a:gd name="T43" fmla="*/ 340 h 907"/>
                  <a:gd name="T44" fmla="*/ 170 w 1021"/>
                  <a:gd name="T45" fmla="*/ 511 h 907"/>
                  <a:gd name="T46" fmla="*/ 114 w 1021"/>
                  <a:gd name="T47" fmla="*/ 567 h 907"/>
                  <a:gd name="T48" fmla="*/ 114 w 1021"/>
                  <a:gd name="T49" fmla="*/ 624 h 907"/>
                  <a:gd name="T50" fmla="*/ 170 w 1021"/>
                  <a:gd name="T51" fmla="*/ 737 h 907"/>
                  <a:gd name="T52" fmla="*/ 227 w 1021"/>
                  <a:gd name="T53" fmla="*/ 681 h 907"/>
                  <a:gd name="T54" fmla="*/ 284 w 1021"/>
                  <a:gd name="T55" fmla="*/ 737 h 907"/>
                  <a:gd name="T56" fmla="*/ 340 w 1021"/>
                  <a:gd name="T57" fmla="*/ 737 h 907"/>
                  <a:gd name="T58" fmla="*/ 340 w 1021"/>
                  <a:gd name="T59" fmla="*/ 794 h 907"/>
                  <a:gd name="T60" fmla="*/ 397 w 1021"/>
                  <a:gd name="T61" fmla="*/ 851 h 907"/>
                  <a:gd name="T62" fmla="*/ 397 w 1021"/>
                  <a:gd name="T63" fmla="*/ 794 h 907"/>
                  <a:gd name="T64" fmla="*/ 511 w 1021"/>
                  <a:gd name="T65" fmla="*/ 794 h 907"/>
                  <a:gd name="T66" fmla="*/ 511 w 1021"/>
                  <a:gd name="T67" fmla="*/ 851 h 907"/>
                  <a:gd name="T68" fmla="*/ 681 w 1021"/>
                  <a:gd name="T69" fmla="*/ 851 h 907"/>
                  <a:gd name="T70" fmla="*/ 737 w 1021"/>
                  <a:gd name="T71" fmla="*/ 907 h 907"/>
                  <a:gd name="T72" fmla="*/ 851 w 1021"/>
                  <a:gd name="T73" fmla="*/ 907 h 907"/>
                  <a:gd name="T74" fmla="*/ 908 w 1021"/>
                  <a:gd name="T75" fmla="*/ 851 h 907"/>
                  <a:gd name="T76" fmla="*/ 908 w 1021"/>
                  <a:gd name="T77" fmla="*/ 794 h 907"/>
                  <a:gd name="T78" fmla="*/ 964 w 1021"/>
                  <a:gd name="T79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021" h="907">
                    <a:moveTo>
                      <a:pt x="964" y="794"/>
                    </a:moveTo>
                    <a:lnTo>
                      <a:pt x="964" y="511"/>
                    </a:lnTo>
                    <a:lnTo>
                      <a:pt x="1021" y="454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737" y="340"/>
                    </a:lnTo>
                    <a:lnTo>
                      <a:pt x="681" y="284"/>
                    </a:lnTo>
                    <a:lnTo>
                      <a:pt x="567" y="340"/>
                    </a:lnTo>
                    <a:lnTo>
                      <a:pt x="511" y="284"/>
                    </a:lnTo>
                    <a:lnTo>
                      <a:pt x="454" y="340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284" y="227"/>
                    </a:lnTo>
                    <a:lnTo>
                      <a:pt x="340" y="114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114" y="340"/>
                    </a:lnTo>
                    <a:lnTo>
                      <a:pt x="170" y="511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170" y="737"/>
                    </a:lnTo>
                    <a:lnTo>
                      <a:pt x="227" y="681"/>
                    </a:lnTo>
                    <a:lnTo>
                      <a:pt x="284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397" y="851"/>
                    </a:lnTo>
                    <a:lnTo>
                      <a:pt x="397" y="794"/>
                    </a:lnTo>
                    <a:lnTo>
                      <a:pt x="511" y="794"/>
                    </a:lnTo>
                    <a:lnTo>
                      <a:pt x="511" y="851"/>
                    </a:lnTo>
                    <a:lnTo>
                      <a:pt x="681" y="851"/>
                    </a:lnTo>
                    <a:lnTo>
                      <a:pt x="737" y="907"/>
                    </a:lnTo>
                    <a:lnTo>
                      <a:pt x="851" y="907"/>
                    </a:lnTo>
                    <a:lnTo>
                      <a:pt x="908" y="851"/>
                    </a:lnTo>
                    <a:lnTo>
                      <a:pt x="908" y="794"/>
                    </a:lnTo>
                    <a:lnTo>
                      <a:pt x="964" y="79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3" name="Freeform 929">
                <a:extLst>
                  <a:ext uri="{FF2B5EF4-FFF2-40B4-BE49-F238E27FC236}">
                    <a16:creationId xmlns:a16="http://schemas.microsoft.com/office/drawing/2014/main" id="{9EEC2FAC-11F2-4842-94FC-016BF72FB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1039"/>
                <a:ext cx="680" cy="1134"/>
              </a:xfrm>
              <a:custGeom>
                <a:avLst/>
                <a:gdLst>
                  <a:gd name="T0" fmla="*/ 170 w 680"/>
                  <a:gd name="T1" fmla="*/ 738 h 1134"/>
                  <a:gd name="T2" fmla="*/ 170 w 680"/>
                  <a:gd name="T3" fmla="*/ 624 h 1134"/>
                  <a:gd name="T4" fmla="*/ 113 w 680"/>
                  <a:gd name="T5" fmla="*/ 511 h 1134"/>
                  <a:gd name="T6" fmla="*/ 113 w 680"/>
                  <a:gd name="T7" fmla="*/ 397 h 1134"/>
                  <a:gd name="T8" fmla="*/ 57 w 680"/>
                  <a:gd name="T9" fmla="*/ 454 h 1134"/>
                  <a:gd name="T10" fmla="*/ 57 w 680"/>
                  <a:gd name="T11" fmla="*/ 397 h 1134"/>
                  <a:gd name="T12" fmla="*/ 0 w 680"/>
                  <a:gd name="T13" fmla="*/ 341 h 1134"/>
                  <a:gd name="T14" fmla="*/ 57 w 680"/>
                  <a:gd name="T15" fmla="*/ 227 h 1134"/>
                  <a:gd name="T16" fmla="*/ 113 w 680"/>
                  <a:gd name="T17" fmla="*/ 227 h 1134"/>
                  <a:gd name="T18" fmla="*/ 170 w 680"/>
                  <a:gd name="T19" fmla="*/ 114 h 1134"/>
                  <a:gd name="T20" fmla="*/ 170 w 680"/>
                  <a:gd name="T21" fmla="*/ 0 h 1134"/>
                  <a:gd name="T22" fmla="*/ 283 w 680"/>
                  <a:gd name="T23" fmla="*/ 0 h 1134"/>
                  <a:gd name="T24" fmla="*/ 283 w 680"/>
                  <a:gd name="T25" fmla="*/ 57 h 1134"/>
                  <a:gd name="T26" fmla="*/ 397 w 680"/>
                  <a:gd name="T27" fmla="*/ 114 h 1134"/>
                  <a:gd name="T28" fmla="*/ 454 w 680"/>
                  <a:gd name="T29" fmla="*/ 114 h 1134"/>
                  <a:gd name="T30" fmla="*/ 510 w 680"/>
                  <a:gd name="T31" fmla="*/ 114 h 1134"/>
                  <a:gd name="T32" fmla="*/ 454 w 680"/>
                  <a:gd name="T33" fmla="*/ 227 h 1134"/>
                  <a:gd name="T34" fmla="*/ 454 w 680"/>
                  <a:gd name="T35" fmla="*/ 341 h 1134"/>
                  <a:gd name="T36" fmla="*/ 454 w 680"/>
                  <a:gd name="T37" fmla="*/ 511 h 1134"/>
                  <a:gd name="T38" fmla="*/ 510 w 680"/>
                  <a:gd name="T39" fmla="*/ 624 h 1134"/>
                  <a:gd name="T40" fmla="*/ 567 w 680"/>
                  <a:gd name="T41" fmla="*/ 681 h 1134"/>
                  <a:gd name="T42" fmla="*/ 567 w 680"/>
                  <a:gd name="T43" fmla="*/ 794 h 1134"/>
                  <a:gd name="T44" fmla="*/ 680 w 680"/>
                  <a:gd name="T45" fmla="*/ 851 h 1134"/>
                  <a:gd name="T46" fmla="*/ 624 w 680"/>
                  <a:gd name="T47" fmla="*/ 908 h 1134"/>
                  <a:gd name="T48" fmla="*/ 624 w 680"/>
                  <a:gd name="T49" fmla="*/ 964 h 1134"/>
                  <a:gd name="T50" fmla="*/ 454 w 680"/>
                  <a:gd name="T51" fmla="*/ 1134 h 1134"/>
                  <a:gd name="T52" fmla="*/ 397 w 680"/>
                  <a:gd name="T53" fmla="*/ 1078 h 1134"/>
                  <a:gd name="T54" fmla="*/ 454 w 680"/>
                  <a:gd name="T55" fmla="*/ 1021 h 1134"/>
                  <a:gd name="T56" fmla="*/ 340 w 680"/>
                  <a:gd name="T57" fmla="*/ 1021 h 1134"/>
                  <a:gd name="T58" fmla="*/ 397 w 680"/>
                  <a:gd name="T59" fmla="*/ 908 h 1134"/>
                  <a:gd name="T60" fmla="*/ 340 w 680"/>
                  <a:gd name="T61" fmla="*/ 908 h 1134"/>
                  <a:gd name="T62" fmla="*/ 227 w 680"/>
                  <a:gd name="T63" fmla="*/ 851 h 1134"/>
                  <a:gd name="T64" fmla="*/ 227 w 680"/>
                  <a:gd name="T65" fmla="*/ 794 h 1134"/>
                  <a:gd name="T66" fmla="*/ 170 w 680"/>
                  <a:gd name="T67" fmla="*/ 738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680" h="1134">
                    <a:moveTo>
                      <a:pt x="170" y="738"/>
                    </a:moveTo>
                    <a:lnTo>
                      <a:pt x="170" y="624"/>
                    </a:lnTo>
                    <a:lnTo>
                      <a:pt x="113" y="511"/>
                    </a:lnTo>
                    <a:lnTo>
                      <a:pt x="113" y="397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41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97" y="114"/>
                    </a:lnTo>
                    <a:lnTo>
                      <a:pt x="454" y="114"/>
                    </a:lnTo>
                    <a:lnTo>
                      <a:pt x="510" y="114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454" y="511"/>
                    </a:lnTo>
                    <a:lnTo>
                      <a:pt x="510" y="624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680" y="851"/>
                    </a:lnTo>
                    <a:lnTo>
                      <a:pt x="624" y="908"/>
                    </a:lnTo>
                    <a:lnTo>
                      <a:pt x="624" y="964"/>
                    </a:lnTo>
                    <a:lnTo>
                      <a:pt x="454" y="1134"/>
                    </a:lnTo>
                    <a:lnTo>
                      <a:pt x="397" y="1078"/>
                    </a:lnTo>
                    <a:lnTo>
                      <a:pt x="454" y="1021"/>
                    </a:lnTo>
                    <a:lnTo>
                      <a:pt x="340" y="1021"/>
                    </a:lnTo>
                    <a:lnTo>
                      <a:pt x="397" y="908"/>
                    </a:lnTo>
                    <a:lnTo>
                      <a:pt x="340" y="908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170" y="738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4" name="Freeform 930">
                <a:extLst>
                  <a:ext uri="{FF2B5EF4-FFF2-40B4-BE49-F238E27FC236}">
                    <a16:creationId xmlns:a16="http://schemas.microsoft.com/office/drawing/2014/main" id="{A9F3B85E-3E8B-44DA-98A4-DA93531A7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1777"/>
                <a:ext cx="397" cy="680"/>
              </a:xfrm>
              <a:custGeom>
                <a:avLst/>
                <a:gdLst>
                  <a:gd name="T0" fmla="*/ 0 w 397"/>
                  <a:gd name="T1" fmla="*/ 567 h 680"/>
                  <a:gd name="T2" fmla="*/ 57 w 397"/>
                  <a:gd name="T3" fmla="*/ 680 h 680"/>
                  <a:gd name="T4" fmla="*/ 170 w 397"/>
                  <a:gd name="T5" fmla="*/ 623 h 680"/>
                  <a:gd name="T6" fmla="*/ 227 w 397"/>
                  <a:gd name="T7" fmla="*/ 623 h 680"/>
                  <a:gd name="T8" fmla="*/ 227 w 397"/>
                  <a:gd name="T9" fmla="*/ 567 h 680"/>
                  <a:gd name="T10" fmla="*/ 283 w 397"/>
                  <a:gd name="T11" fmla="*/ 510 h 680"/>
                  <a:gd name="T12" fmla="*/ 340 w 397"/>
                  <a:gd name="T13" fmla="*/ 453 h 680"/>
                  <a:gd name="T14" fmla="*/ 283 w 397"/>
                  <a:gd name="T15" fmla="*/ 340 h 680"/>
                  <a:gd name="T16" fmla="*/ 340 w 397"/>
                  <a:gd name="T17" fmla="*/ 283 h 680"/>
                  <a:gd name="T18" fmla="*/ 397 w 397"/>
                  <a:gd name="T19" fmla="*/ 170 h 680"/>
                  <a:gd name="T20" fmla="*/ 340 w 397"/>
                  <a:gd name="T21" fmla="*/ 170 h 680"/>
                  <a:gd name="T22" fmla="*/ 227 w 397"/>
                  <a:gd name="T23" fmla="*/ 113 h 680"/>
                  <a:gd name="T24" fmla="*/ 227 w 397"/>
                  <a:gd name="T25" fmla="*/ 56 h 680"/>
                  <a:gd name="T26" fmla="*/ 170 w 397"/>
                  <a:gd name="T27" fmla="*/ 0 h 680"/>
                  <a:gd name="T28" fmla="*/ 57 w 397"/>
                  <a:gd name="T29" fmla="*/ 0 h 680"/>
                  <a:gd name="T30" fmla="*/ 0 w 397"/>
                  <a:gd name="T31" fmla="*/ 56 h 680"/>
                  <a:gd name="T32" fmla="*/ 57 w 397"/>
                  <a:gd name="T33" fmla="*/ 113 h 680"/>
                  <a:gd name="T34" fmla="*/ 57 w 397"/>
                  <a:gd name="T35" fmla="*/ 226 h 680"/>
                  <a:gd name="T36" fmla="*/ 0 w 397"/>
                  <a:gd name="T37" fmla="*/ 283 h 680"/>
                  <a:gd name="T38" fmla="*/ 0 w 397"/>
                  <a:gd name="T39" fmla="*/ 567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680">
                    <a:moveTo>
                      <a:pt x="0" y="567"/>
                    </a:moveTo>
                    <a:lnTo>
                      <a:pt x="57" y="680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283" y="510"/>
                    </a:lnTo>
                    <a:lnTo>
                      <a:pt x="340" y="453"/>
                    </a:lnTo>
                    <a:lnTo>
                      <a:pt x="283" y="340"/>
                    </a:lnTo>
                    <a:lnTo>
                      <a:pt x="340" y="283"/>
                    </a:lnTo>
                    <a:lnTo>
                      <a:pt x="397" y="170"/>
                    </a:lnTo>
                    <a:lnTo>
                      <a:pt x="340" y="170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0" y="56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0" y="283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6" name="Freeform 932">
                <a:extLst>
                  <a:ext uri="{FF2B5EF4-FFF2-40B4-BE49-F238E27FC236}">
                    <a16:creationId xmlns:a16="http://schemas.microsoft.com/office/drawing/2014/main" id="{FBAE3B48-357F-489D-8ADE-E9D8BDCDDA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699"/>
                <a:ext cx="680" cy="1474"/>
              </a:xfrm>
              <a:custGeom>
                <a:avLst/>
                <a:gdLst>
                  <a:gd name="T0" fmla="*/ 227 w 680"/>
                  <a:gd name="T1" fmla="*/ 1304 h 1474"/>
                  <a:gd name="T2" fmla="*/ 227 w 680"/>
                  <a:gd name="T3" fmla="*/ 1248 h 1474"/>
                  <a:gd name="T4" fmla="*/ 283 w 680"/>
                  <a:gd name="T5" fmla="*/ 1191 h 1474"/>
                  <a:gd name="T6" fmla="*/ 170 w 680"/>
                  <a:gd name="T7" fmla="*/ 1134 h 1474"/>
                  <a:gd name="T8" fmla="*/ 170 w 680"/>
                  <a:gd name="T9" fmla="*/ 1021 h 1474"/>
                  <a:gd name="T10" fmla="*/ 113 w 680"/>
                  <a:gd name="T11" fmla="*/ 964 h 1474"/>
                  <a:gd name="T12" fmla="*/ 57 w 680"/>
                  <a:gd name="T13" fmla="*/ 851 h 1474"/>
                  <a:gd name="T14" fmla="*/ 57 w 680"/>
                  <a:gd name="T15" fmla="*/ 567 h 1474"/>
                  <a:gd name="T16" fmla="*/ 113 w 680"/>
                  <a:gd name="T17" fmla="*/ 454 h 1474"/>
                  <a:gd name="T18" fmla="*/ 170 w 680"/>
                  <a:gd name="T19" fmla="*/ 284 h 1474"/>
                  <a:gd name="T20" fmla="*/ 57 w 680"/>
                  <a:gd name="T21" fmla="*/ 284 h 1474"/>
                  <a:gd name="T22" fmla="*/ 0 w 680"/>
                  <a:gd name="T23" fmla="*/ 340 h 1474"/>
                  <a:gd name="T24" fmla="*/ 0 w 680"/>
                  <a:gd name="T25" fmla="*/ 284 h 1474"/>
                  <a:gd name="T26" fmla="*/ 0 w 680"/>
                  <a:gd name="T27" fmla="*/ 227 h 1474"/>
                  <a:gd name="T28" fmla="*/ 57 w 680"/>
                  <a:gd name="T29" fmla="*/ 170 h 1474"/>
                  <a:gd name="T30" fmla="*/ 113 w 680"/>
                  <a:gd name="T31" fmla="*/ 114 h 1474"/>
                  <a:gd name="T32" fmla="*/ 57 w 680"/>
                  <a:gd name="T33" fmla="*/ 57 h 1474"/>
                  <a:gd name="T34" fmla="*/ 170 w 680"/>
                  <a:gd name="T35" fmla="*/ 0 h 1474"/>
                  <a:gd name="T36" fmla="*/ 170 w 680"/>
                  <a:gd name="T37" fmla="*/ 57 h 1474"/>
                  <a:gd name="T38" fmla="*/ 340 w 680"/>
                  <a:gd name="T39" fmla="*/ 0 h 1474"/>
                  <a:gd name="T40" fmla="*/ 397 w 680"/>
                  <a:gd name="T41" fmla="*/ 114 h 1474"/>
                  <a:gd name="T42" fmla="*/ 283 w 680"/>
                  <a:gd name="T43" fmla="*/ 284 h 1474"/>
                  <a:gd name="T44" fmla="*/ 283 w 680"/>
                  <a:gd name="T45" fmla="*/ 340 h 1474"/>
                  <a:gd name="T46" fmla="*/ 340 w 680"/>
                  <a:gd name="T47" fmla="*/ 340 h 1474"/>
                  <a:gd name="T48" fmla="*/ 397 w 680"/>
                  <a:gd name="T49" fmla="*/ 284 h 1474"/>
                  <a:gd name="T50" fmla="*/ 453 w 680"/>
                  <a:gd name="T51" fmla="*/ 397 h 1474"/>
                  <a:gd name="T52" fmla="*/ 453 w 680"/>
                  <a:gd name="T53" fmla="*/ 567 h 1474"/>
                  <a:gd name="T54" fmla="*/ 510 w 680"/>
                  <a:gd name="T55" fmla="*/ 624 h 1474"/>
                  <a:gd name="T56" fmla="*/ 567 w 680"/>
                  <a:gd name="T57" fmla="*/ 681 h 1474"/>
                  <a:gd name="T58" fmla="*/ 567 w 680"/>
                  <a:gd name="T59" fmla="*/ 737 h 1474"/>
                  <a:gd name="T60" fmla="*/ 624 w 680"/>
                  <a:gd name="T61" fmla="*/ 737 h 1474"/>
                  <a:gd name="T62" fmla="*/ 680 w 680"/>
                  <a:gd name="T63" fmla="*/ 794 h 1474"/>
                  <a:gd name="T64" fmla="*/ 680 w 680"/>
                  <a:gd name="T65" fmla="*/ 907 h 1474"/>
                  <a:gd name="T66" fmla="*/ 567 w 680"/>
                  <a:gd name="T67" fmla="*/ 907 h 1474"/>
                  <a:gd name="T68" fmla="*/ 567 w 680"/>
                  <a:gd name="T69" fmla="*/ 1021 h 1474"/>
                  <a:gd name="T70" fmla="*/ 453 w 680"/>
                  <a:gd name="T71" fmla="*/ 1191 h 1474"/>
                  <a:gd name="T72" fmla="*/ 397 w 680"/>
                  <a:gd name="T73" fmla="*/ 1248 h 1474"/>
                  <a:gd name="T74" fmla="*/ 340 w 680"/>
                  <a:gd name="T75" fmla="*/ 1304 h 1474"/>
                  <a:gd name="T76" fmla="*/ 340 w 680"/>
                  <a:gd name="T77" fmla="*/ 1418 h 1474"/>
                  <a:gd name="T78" fmla="*/ 283 w 680"/>
                  <a:gd name="T79" fmla="*/ 1474 h 1474"/>
                  <a:gd name="T80" fmla="*/ 227 w 680"/>
                  <a:gd name="T81" fmla="*/ 1361 h 1474"/>
                  <a:gd name="T82" fmla="*/ 227 w 680"/>
                  <a:gd name="T83" fmla="*/ 130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80" h="1474">
                    <a:moveTo>
                      <a:pt x="227" y="1304"/>
                    </a:moveTo>
                    <a:lnTo>
                      <a:pt x="227" y="1248"/>
                    </a:lnTo>
                    <a:lnTo>
                      <a:pt x="283" y="1191"/>
                    </a:lnTo>
                    <a:lnTo>
                      <a:pt x="170" y="1134"/>
                    </a:lnTo>
                    <a:lnTo>
                      <a:pt x="170" y="1021"/>
                    </a:lnTo>
                    <a:lnTo>
                      <a:pt x="113" y="964"/>
                    </a:lnTo>
                    <a:lnTo>
                      <a:pt x="57" y="851"/>
                    </a:lnTo>
                    <a:lnTo>
                      <a:pt x="57" y="567"/>
                    </a:lnTo>
                    <a:lnTo>
                      <a:pt x="113" y="454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57" y="170"/>
                    </a:lnTo>
                    <a:lnTo>
                      <a:pt x="113" y="114"/>
                    </a:lnTo>
                    <a:lnTo>
                      <a:pt x="57" y="57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340" y="0"/>
                    </a:lnTo>
                    <a:lnTo>
                      <a:pt x="397" y="11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97" y="284"/>
                    </a:lnTo>
                    <a:lnTo>
                      <a:pt x="453" y="397"/>
                    </a:lnTo>
                    <a:lnTo>
                      <a:pt x="453" y="567"/>
                    </a:lnTo>
                    <a:lnTo>
                      <a:pt x="510" y="624"/>
                    </a:lnTo>
                    <a:lnTo>
                      <a:pt x="567" y="681"/>
                    </a:lnTo>
                    <a:lnTo>
                      <a:pt x="567" y="737"/>
                    </a:lnTo>
                    <a:lnTo>
                      <a:pt x="624" y="737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1"/>
                    </a:lnTo>
                    <a:lnTo>
                      <a:pt x="453" y="1191"/>
                    </a:lnTo>
                    <a:lnTo>
                      <a:pt x="397" y="1248"/>
                    </a:lnTo>
                    <a:lnTo>
                      <a:pt x="340" y="1304"/>
                    </a:lnTo>
                    <a:lnTo>
                      <a:pt x="340" y="1418"/>
                    </a:lnTo>
                    <a:lnTo>
                      <a:pt x="283" y="1474"/>
                    </a:lnTo>
                    <a:lnTo>
                      <a:pt x="227" y="1361"/>
                    </a:lnTo>
                    <a:lnTo>
                      <a:pt x="227" y="130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7" name="Freeform 933">
                <a:extLst>
                  <a:ext uri="{FF2B5EF4-FFF2-40B4-BE49-F238E27FC236}">
                    <a16:creationId xmlns:a16="http://schemas.microsoft.com/office/drawing/2014/main" id="{9894EAAC-8F1A-4C0D-80FA-3D86C0872A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983"/>
                <a:ext cx="340" cy="510"/>
              </a:xfrm>
              <a:custGeom>
                <a:avLst/>
                <a:gdLst>
                  <a:gd name="T0" fmla="*/ 0 w 340"/>
                  <a:gd name="T1" fmla="*/ 0 h 510"/>
                  <a:gd name="T2" fmla="*/ 113 w 340"/>
                  <a:gd name="T3" fmla="*/ 56 h 510"/>
                  <a:gd name="T4" fmla="*/ 170 w 340"/>
                  <a:gd name="T5" fmla="*/ 113 h 510"/>
                  <a:gd name="T6" fmla="*/ 170 w 340"/>
                  <a:gd name="T7" fmla="*/ 227 h 510"/>
                  <a:gd name="T8" fmla="*/ 227 w 340"/>
                  <a:gd name="T9" fmla="*/ 227 h 510"/>
                  <a:gd name="T10" fmla="*/ 283 w 340"/>
                  <a:gd name="T11" fmla="*/ 283 h 510"/>
                  <a:gd name="T12" fmla="*/ 340 w 340"/>
                  <a:gd name="T13" fmla="*/ 283 h 510"/>
                  <a:gd name="T14" fmla="*/ 340 w 340"/>
                  <a:gd name="T15" fmla="*/ 397 h 510"/>
                  <a:gd name="T16" fmla="*/ 283 w 340"/>
                  <a:gd name="T17" fmla="*/ 510 h 510"/>
                  <a:gd name="T18" fmla="*/ 227 w 340"/>
                  <a:gd name="T19" fmla="*/ 453 h 510"/>
                  <a:gd name="T20" fmla="*/ 170 w 340"/>
                  <a:gd name="T21" fmla="*/ 453 h 510"/>
                  <a:gd name="T22" fmla="*/ 170 w 340"/>
                  <a:gd name="T23" fmla="*/ 397 h 510"/>
                  <a:gd name="T24" fmla="*/ 56 w 340"/>
                  <a:gd name="T25" fmla="*/ 283 h 510"/>
                  <a:gd name="T26" fmla="*/ 56 w 340"/>
                  <a:gd name="T27" fmla="*/ 113 h 510"/>
                  <a:gd name="T28" fmla="*/ 0 w 340"/>
                  <a:gd name="T29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510">
                    <a:moveTo>
                      <a:pt x="0" y="0"/>
                    </a:moveTo>
                    <a:lnTo>
                      <a:pt x="113" y="56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397"/>
                    </a:lnTo>
                    <a:lnTo>
                      <a:pt x="283" y="510"/>
                    </a:lnTo>
                    <a:lnTo>
                      <a:pt x="227" y="453"/>
                    </a:lnTo>
                    <a:lnTo>
                      <a:pt x="170" y="453"/>
                    </a:lnTo>
                    <a:lnTo>
                      <a:pt x="170" y="397"/>
                    </a:lnTo>
                    <a:lnTo>
                      <a:pt x="56" y="283"/>
                    </a:lnTo>
                    <a:lnTo>
                      <a:pt x="56" y="11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8" name="Freeform 934">
                <a:extLst>
                  <a:ext uri="{FF2B5EF4-FFF2-40B4-BE49-F238E27FC236}">
                    <a16:creationId xmlns:a16="http://schemas.microsoft.com/office/drawing/2014/main" id="{C0F6AE3F-EC04-493B-B743-1CF7095CC4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1380"/>
                <a:ext cx="794" cy="793"/>
              </a:xfrm>
              <a:custGeom>
                <a:avLst/>
                <a:gdLst>
                  <a:gd name="T0" fmla="*/ 0 w 794"/>
                  <a:gd name="T1" fmla="*/ 680 h 793"/>
                  <a:gd name="T2" fmla="*/ 0 w 794"/>
                  <a:gd name="T3" fmla="*/ 623 h 793"/>
                  <a:gd name="T4" fmla="*/ 113 w 794"/>
                  <a:gd name="T5" fmla="*/ 510 h 793"/>
                  <a:gd name="T6" fmla="*/ 227 w 794"/>
                  <a:gd name="T7" fmla="*/ 340 h 793"/>
                  <a:gd name="T8" fmla="*/ 227 w 794"/>
                  <a:gd name="T9" fmla="*/ 226 h 793"/>
                  <a:gd name="T10" fmla="*/ 340 w 794"/>
                  <a:gd name="T11" fmla="*/ 226 h 793"/>
                  <a:gd name="T12" fmla="*/ 340 w 794"/>
                  <a:gd name="T13" fmla="*/ 113 h 793"/>
                  <a:gd name="T14" fmla="*/ 397 w 794"/>
                  <a:gd name="T15" fmla="*/ 0 h 793"/>
                  <a:gd name="T16" fmla="*/ 454 w 794"/>
                  <a:gd name="T17" fmla="*/ 113 h 793"/>
                  <a:gd name="T18" fmla="*/ 454 w 794"/>
                  <a:gd name="T19" fmla="*/ 170 h 793"/>
                  <a:gd name="T20" fmla="*/ 510 w 794"/>
                  <a:gd name="T21" fmla="*/ 226 h 793"/>
                  <a:gd name="T22" fmla="*/ 510 w 794"/>
                  <a:gd name="T23" fmla="*/ 283 h 793"/>
                  <a:gd name="T24" fmla="*/ 567 w 794"/>
                  <a:gd name="T25" fmla="*/ 226 h 793"/>
                  <a:gd name="T26" fmla="*/ 680 w 794"/>
                  <a:gd name="T27" fmla="*/ 453 h 793"/>
                  <a:gd name="T28" fmla="*/ 737 w 794"/>
                  <a:gd name="T29" fmla="*/ 510 h 793"/>
                  <a:gd name="T30" fmla="*/ 794 w 794"/>
                  <a:gd name="T31" fmla="*/ 623 h 793"/>
                  <a:gd name="T32" fmla="*/ 794 w 794"/>
                  <a:gd name="T33" fmla="*/ 737 h 793"/>
                  <a:gd name="T34" fmla="*/ 680 w 794"/>
                  <a:gd name="T35" fmla="*/ 793 h 793"/>
                  <a:gd name="T36" fmla="*/ 624 w 794"/>
                  <a:gd name="T37" fmla="*/ 793 h 793"/>
                  <a:gd name="T38" fmla="*/ 624 w 794"/>
                  <a:gd name="T39" fmla="*/ 680 h 793"/>
                  <a:gd name="T40" fmla="*/ 510 w 794"/>
                  <a:gd name="T41" fmla="*/ 623 h 793"/>
                  <a:gd name="T42" fmla="*/ 340 w 794"/>
                  <a:gd name="T43" fmla="*/ 623 h 793"/>
                  <a:gd name="T44" fmla="*/ 340 w 794"/>
                  <a:gd name="T45" fmla="*/ 737 h 793"/>
                  <a:gd name="T46" fmla="*/ 397 w 794"/>
                  <a:gd name="T47" fmla="*/ 793 h 793"/>
                  <a:gd name="T48" fmla="*/ 227 w 794"/>
                  <a:gd name="T49" fmla="*/ 793 h 793"/>
                  <a:gd name="T50" fmla="*/ 227 w 794"/>
                  <a:gd name="T51" fmla="*/ 737 h 793"/>
                  <a:gd name="T52" fmla="*/ 113 w 794"/>
                  <a:gd name="T53" fmla="*/ 737 h 793"/>
                  <a:gd name="T54" fmla="*/ 0 w 794"/>
                  <a:gd name="T55" fmla="*/ 68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794" h="793">
                    <a:moveTo>
                      <a:pt x="0" y="680"/>
                    </a:moveTo>
                    <a:lnTo>
                      <a:pt x="0" y="623"/>
                    </a:lnTo>
                    <a:lnTo>
                      <a:pt x="113" y="51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397" y="0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510" y="226"/>
                    </a:lnTo>
                    <a:lnTo>
                      <a:pt x="510" y="283"/>
                    </a:lnTo>
                    <a:lnTo>
                      <a:pt x="567" y="226"/>
                    </a:lnTo>
                    <a:lnTo>
                      <a:pt x="680" y="453"/>
                    </a:lnTo>
                    <a:lnTo>
                      <a:pt x="737" y="510"/>
                    </a:lnTo>
                    <a:lnTo>
                      <a:pt x="794" y="623"/>
                    </a:lnTo>
                    <a:lnTo>
                      <a:pt x="794" y="737"/>
                    </a:lnTo>
                    <a:lnTo>
                      <a:pt x="680" y="793"/>
                    </a:lnTo>
                    <a:lnTo>
                      <a:pt x="624" y="793"/>
                    </a:lnTo>
                    <a:lnTo>
                      <a:pt x="624" y="680"/>
                    </a:lnTo>
                    <a:lnTo>
                      <a:pt x="510" y="623"/>
                    </a:lnTo>
                    <a:lnTo>
                      <a:pt x="340" y="623"/>
                    </a:lnTo>
                    <a:lnTo>
                      <a:pt x="340" y="737"/>
                    </a:lnTo>
                    <a:lnTo>
                      <a:pt x="397" y="793"/>
                    </a:lnTo>
                    <a:lnTo>
                      <a:pt x="227" y="793"/>
                    </a:lnTo>
                    <a:lnTo>
                      <a:pt x="227" y="737"/>
                    </a:lnTo>
                    <a:lnTo>
                      <a:pt x="113" y="737"/>
                    </a:lnTo>
                    <a:lnTo>
                      <a:pt x="0" y="68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9" name="Freeform 935">
                <a:extLst>
                  <a:ext uri="{FF2B5EF4-FFF2-40B4-BE49-F238E27FC236}">
                    <a16:creationId xmlns:a16="http://schemas.microsoft.com/office/drawing/2014/main" id="{59D09253-D084-4CCF-9451-3F25EBC181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0" y="2003"/>
                <a:ext cx="340" cy="454"/>
              </a:xfrm>
              <a:custGeom>
                <a:avLst/>
                <a:gdLst>
                  <a:gd name="T0" fmla="*/ 0 w 340"/>
                  <a:gd name="T1" fmla="*/ 170 h 454"/>
                  <a:gd name="T2" fmla="*/ 0 w 340"/>
                  <a:gd name="T3" fmla="*/ 397 h 454"/>
                  <a:gd name="T4" fmla="*/ 113 w 340"/>
                  <a:gd name="T5" fmla="*/ 397 h 454"/>
                  <a:gd name="T6" fmla="*/ 170 w 340"/>
                  <a:gd name="T7" fmla="*/ 454 h 454"/>
                  <a:gd name="T8" fmla="*/ 283 w 340"/>
                  <a:gd name="T9" fmla="*/ 397 h 454"/>
                  <a:gd name="T10" fmla="*/ 283 w 340"/>
                  <a:gd name="T11" fmla="*/ 227 h 454"/>
                  <a:gd name="T12" fmla="*/ 340 w 340"/>
                  <a:gd name="T13" fmla="*/ 170 h 454"/>
                  <a:gd name="T14" fmla="*/ 340 w 340"/>
                  <a:gd name="T15" fmla="*/ 57 h 454"/>
                  <a:gd name="T16" fmla="*/ 226 w 340"/>
                  <a:gd name="T17" fmla="*/ 0 h 454"/>
                  <a:gd name="T18" fmla="*/ 56 w 340"/>
                  <a:gd name="T19" fmla="*/ 0 h 454"/>
                  <a:gd name="T20" fmla="*/ 56 w 340"/>
                  <a:gd name="T21" fmla="*/ 114 h 454"/>
                  <a:gd name="T22" fmla="*/ 113 w 340"/>
                  <a:gd name="T23" fmla="*/ 170 h 454"/>
                  <a:gd name="T24" fmla="*/ 0 w 340"/>
                  <a:gd name="T25" fmla="*/ 17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454">
                    <a:moveTo>
                      <a:pt x="0" y="170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283" y="397"/>
                    </a:lnTo>
                    <a:lnTo>
                      <a:pt x="283" y="227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26" y="0"/>
                    </a:lnTo>
                    <a:lnTo>
                      <a:pt x="56" y="0"/>
                    </a:lnTo>
                    <a:lnTo>
                      <a:pt x="56" y="114"/>
                    </a:lnTo>
                    <a:lnTo>
                      <a:pt x="113" y="17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0" name="Freeform 936">
                <a:extLst>
                  <a:ext uri="{FF2B5EF4-FFF2-40B4-BE49-F238E27FC236}">
                    <a16:creationId xmlns:a16="http://schemas.microsoft.com/office/drawing/2014/main" id="{F5499B4B-4CCF-453D-BA55-ECEFBB9F33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3" y="2060"/>
                <a:ext cx="397" cy="454"/>
              </a:xfrm>
              <a:custGeom>
                <a:avLst/>
                <a:gdLst>
                  <a:gd name="T0" fmla="*/ 113 w 397"/>
                  <a:gd name="T1" fmla="*/ 57 h 454"/>
                  <a:gd name="T2" fmla="*/ 113 w 397"/>
                  <a:gd name="T3" fmla="*/ 0 h 454"/>
                  <a:gd name="T4" fmla="*/ 226 w 397"/>
                  <a:gd name="T5" fmla="*/ 57 h 454"/>
                  <a:gd name="T6" fmla="*/ 340 w 397"/>
                  <a:gd name="T7" fmla="*/ 57 h 454"/>
                  <a:gd name="T8" fmla="*/ 340 w 397"/>
                  <a:gd name="T9" fmla="*/ 113 h 454"/>
                  <a:gd name="T10" fmla="*/ 397 w 397"/>
                  <a:gd name="T11" fmla="*/ 113 h 454"/>
                  <a:gd name="T12" fmla="*/ 397 w 397"/>
                  <a:gd name="T13" fmla="*/ 340 h 454"/>
                  <a:gd name="T14" fmla="*/ 283 w 397"/>
                  <a:gd name="T15" fmla="*/ 340 h 454"/>
                  <a:gd name="T16" fmla="*/ 226 w 397"/>
                  <a:gd name="T17" fmla="*/ 284 h 454"/>
                  <a:gd name="T18" fmla="*/ 170 w 397"/>
                  <a:gd name="T19" fmla="*/ 454 h 454"/>
                  <a:gd name="T20" fmla="*/ 56 w 397"/>
                  <a:gd name="T21" fmla="*/ 340 h 454"/>
                  <a:gd name="T22" fmla="*/ 56 w 397"/>
                  <a:gd name="T23" fmla="*/ 284 h 454"/>
                  <a:gd name="T24" fmla="*/ 0 w 397"/>
                  <a:gd name="T25" fmla="*/ 284 h 454"/>
                  <a:gd name="T26" fmla="*/ 0 w 397"/>
                  <a:gd name="T27" fmla="*/ 113 h 454"/>
                  <a:gd name="T28" fmla="*/ 56 w 397"/>
                  <a:gd name="T29" fmla="*/ 113 h 454"/>
                  <a:gd name="T30" fmla="*/ 113 w 397"/>
                  <a:gd name="T31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454">
                    <a:moveTo>
                      <a:pt x="113" y="57"/>
                    </a:moveTo>
                    <a:lnTo>
                      <a:pt x="113" y="0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26" y="284"/>
                    </a:lnTo>
                    <a:lnTo>
                      <a:pt x="170" y="454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113" y="5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2" name="Freeform 938">
                <a:extLst>
                  <a:ext uri="{FF2B5EF4-FFF2-40B4-BE49-F238E27FC236}">
                    <a16:creationId xmlns:a16="http://schemas.microsoft.com/office/drawing/2014/main" id="{1A463E03-735D-405E-9B82-0D18DDDB50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2003"/>
                <a:ext cx="397" cy="341"/>
              </a:xfrm>
              <a:custGeom>
                <a:avLst/>
                <a:gdLst>
                  <a:gd name="T0" fmla="*/ 57 w 397"/>
                  <a:gd name="T1" fmla="*/ 227 h 341"/>
                  <a:gd name="T2" fmla="*/ 0 w 397"/>
                  <a:gd name="T3" fmla="*/ 114 h 341"/>
                  <a:gd name="T4" fmla="*/ 57 w 397"/>
                  <a:gd name="T5" fmla="*/ 57 h 341"/>
                  <a:gd name="T6" fmla="*/ 171 w 397"/>
                  <a:gd name="T7" fmla="*/ 57 h 341"/>
                  <a:gd name="T8" fmla="*/ 114 w 397"/>
                  <a:gd name="T9" fmla="*/ 114 h 341"/>
                  <a:gd name="T10" fmla="*/ 171 w 397"/>
                  <a:gd name="T11" fmla="*/ 170 h 341"/>
                  <a:gd name="T12" fmla="*/ 341 w 397"/>
                  <a:gd name="T13" fmla="*/ 0 h 341"/>
                  <a:gd name="T14" fmla="*/ 341 w 397"/>
                  <a:gd name="T15" fmla="*/ 57 h 341"/>
                  <a:gd name="T16" fmla="*/ 397 w 397"/>
                  <a:gd name="T17" fmla="*/ 170 h 341"/>
                  <a:gd name="T18" fmla="*/ 341 w 397"/>
                  <a:gd name="T19" fmla="*/ 170 h 341"/>
                  <a:gd name="T20" fmla="*/ 341 w 397"/>
                  <a:gd name="T21" fmla="*/ 284 h 341"/>
                  <a:gd name="T22" fmla="*/ 284 w 397"/>
                  <a:gd name="T23" fmla="*/ 227 h 341"/>
                  <a:gd name="T24" fmla="*/ 227 w 397"/>
                  <a:gd name="T25" fmla="*/ 341 h 341"/>
                  <a:gd name="T26" fmla="*/ 57 w 397"/>
                  <a:gd name="T27" fmla="*/ 284 h 341"/>
                  <a:gd name="T28" fmla="*/ 57 w 397"/>
                  <a:gd name="T29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7" h="341">
                    <a:moveTo>
                      <a:pt x="57" y="227"/>
                    </a:moveTo>
                    <a:lnTo>
                      <a:pt x="0" y="114"/>
                    </a:lnTo>
                    <a:lnTo>
                      <a:pt x="57" y="57"/>
                    </a:lnTo>
                    <a:lnTo>
                      <a:pt x="171" y="57"/>
                    </a:lnTo>
                    <a:lnTo>
                      <a:pt x="114" y="114"/>
                    </a:lnTo>
                    <a:lnTo>
                      <a:pt x="171" y="17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397" y="170"/>
                    </a:lnTo>
                    <a:lnTo>
                      <a:pt x="341" y="170"/>
                    </a:lnTo>
                    <a:lnTo>
                      <a:pt x="341" y="284"/>
                    </a:lnTo>
                    <a:lnTo>
                      <a:pt x="284" y="227"/>
                    </a:lnTo>
                    <a:lnTo>
                      <a:pt x="227" y="341"/>
                    </a:lnTo>
                    <a:lnTo>
                      <a:pt x="57" y="284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3" name="Freeform 939">
                <a:extLst>
                  <a:ext uri="{FF2B5EF4-FFF2-40B4-BE49-F238E27FC236}">
                    <a16:creationId xmlns:a16="http://schemas.microsoft.com/office/drawing/2014/main" id="{DBE6965B-FE5C-44AA-8DA1-F55594A6D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230"/>
                <a:ext cx="283" cy="454"/>
              </a:xfrm>
              <a:custGeom>
                <a:avLst/>
                <a:gdLst>
                  <a:gd name="T0" fmla="*/ 170 w 283"/>
                  <a:gd name="T1" fmla="*/ 0 h 454"/>
                  <a:gd name="T2" fmla="*/ 113 w 283"/>
                  <a:gd name="T3" fmla="*/ 114 h 454"/>
                  <a:gd name="T4" fmla="*/ 0 w 283"/>
                  <a:gd name="T5" fmla="*/ 114 h 454"/>
                  <a:gd name="T6" fmla="*/ 0 w 283"/>
                  <a:gd name="T7" fmla="*/ 170 h 454"/>
                  <a:gd name="T8" fmla="*/ 0 w 283"/>
                  <a:gd name="T9" fmla="*/ 284 h 454"/>
                  <a:gd name="T10" fmla="*/ 0 w 283"/>
                  <a:gd name="T11" fmla="*/ 340 h 454"/>
                  <a:gd name="T12" fmla="*/ 57 w 283"/>
                  <a:gd name="T13" fmla="*/ 454 h 454"/>
                  <a:gd name="T14" fmla="*/ 170 w 283"/>
                  <a:gd name="T15" fmla="*/ 340 h 454"/>
                  <a:gd name="T16" fmla="*/ 113 w 283"/>
                  <a:gd name="T17" fmla="*/ 227 h 454"/>
                  <a:gd name="T18" fmla="*/ 170 w 283"/>
                  <a:gd name="T19" fmla="*/ 170 h 454"/>
                  <a:gd name="T20" fmla="*/ 283 w 283"/>
                  <a:gd name="T21" fmla="*/ 170 h 454"/>
                  <a:gd name="T22" fmla="*/ 283 w 283"/>
                  <a:gd name="T23" fmla="*/ 114 h 454"/>
                  <a:gd name="T24" fmla="*/ 227 w 283"/>
                  <a:gd name="T25" fmla="*/ 114 h 454"/>
                  <a:gd name="T26" fmla="*/ 227 w 283"/>
                  <a:gd name="T27" fmla="*/ 57 h 454"/>
                  <a:gd name="T28" fmla="*/ 170 w 283"/>
                  <a:gd name="T29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454">
                    <a:moveTo>
                      <a:pt x="170" y="0"/>
                    </a:move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0" y="340"/>
                    </a:lnTo>
                    <a:lnTo>
                      <a:pt x="57" y="454"/>
                    </a:lnTo>
                    <a:lnTo>
                      <a:pt x="170" y="340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4" name="Freeform 940">
                <a:extLst>
                  <a:ext uri="{FF2B5EF4-FFF2-40B4-BE49-F238E27FC236}">
                    <a16:creationId xmlns:a16="http://schemas.microsoft.com/office/drawing/2014/main" id="{6C9F2E19-0971-41F1-B3AA-97D155A85A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2400"/>
                <a:ext cx="284" cy="284"/>
              </a:xfrm>
              <a:custGeom>
                <a:avLst/>
                <a:gdLst>
                  <a:gd name="T0" fmla="*/ 170 w 284"/>
                  <a:gd name="T1" fmla="*/ 0 h 284"/>
                  <a:gd name="T2" fmla="*/ 57 w 284"/>
                  <a:gd name="T3" fmla="*/ 0 h 284"/>
                  <a:gd name="T4" fmla="*/ 0 w 284"/>
                  <a:gd name="T5" fmla="*/ 57 h 284"/>
                  <a:gd name="T6" fmla="*/ 57 w 284"/>
                  <a:gd name="T7" fmla="*/ 170 h 284"/>
                  <a:gd name="T8" fmla="*/ 57 w 284"/>
                  <a:gd name="T9" fmla="*/ 284 h 284"/>
                  <a:gd name="T10" fmla="*/ 170 w 284"/>
                  <a:gd name="T11" fmla="*/ 227 h 284"/>
                  <a:gd name="T12" fmla="*/ 284 w 284"/>
                  <a:gd name="T13" fmla="*/ 227 h 284"/>
                  <a:gd name="T14" fmla="*/ 284 w 284"/>
                  <a:gd name="T15" fmla="*/ 114 h 284"/>
                  <a:gd name="T16" fmla="*/ 170 w 284"/>
                  <a:gd name="T1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4" h="284">
                    <a:moveTo>
                      <a:pt x="170" y="0"/>
                    </a:moveTo>
                    <a:lnTo>
                      <a:pt x="57" y="0"/>
                    </a:lnTo>
                    <a:lnTo>
                      <a:pt x="0" y="57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70" y="227"/>
                    </a:lnTo>
                    <a:lnTo>
                      <a:pt x="284" y="227"/>
                    </a:lnTo>
                    <a:lnTo>
                      <a:pt x="284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5" name="Freeform 941">
                <a:extLst>
                  <a:ext uri="{FF2B5EF4-FFF2-40B4-BE49-F238E27FC236}">
                    <a16:creationId xmlns:a16="http://schemas.microsoft.com/office/drawing/2014/main" id="{350F51B2-96E2-427F-BD1F-3FD8B90AF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2344"/>
                <a:ext cx="510" cy="396"/>
              </a:xfrm>
              <a:custGeom>
                <a:avLst/>
                <a:gdLst>
                  <a:gd name="T0" fmla="*/ 340 w 510"/>
                  <a:gd name="T1" fmla="*/ 56 h 396"/>
                  <a:gd name="T2" fmla="*/ 113 w 510"/>
                  <a:gd name="T3" fmla="*/ 56 h 396"/>
                  <a:gd name="T4" fmla="*/ 56 w 510"/>
                  <a:gd name="T5" fmla="*/ 0 h 396"/>
                  <a:gd name="T6" fmla="*/ 0 w 510"/>
                  <a:gd name="T7" fmla="*/ 170 h 396"/>
                  <a:gd name="T8" fmla="*/ 227 w 510"/>
                  <a:gd name="T9" fmla="*/ 226 h 396"/>
                  <a:gd name="T10" fmla="*/ 340 w 510"/>
                  <a:gd name="T11" fmla="*/ 396 h 396"/>
                  <a:gd name="T12" fmla="*/ 510 w 510"/>
                  <a:gd name="T13" fmla="*/ 226 h 396"/>
                  <a:gd name="T14" fmla="*/ 510 w 510"/>
                  <a:gd name="T15" fmla="*/ 170 h 396"/>
                  <a:gd name="T16" fmla="*/ 397 w 510"/>
                  <a:gd name="T17" fmla="*/ 113 h 396"/>
                  <a:gd name="T18" fmla="*/ 340 w 510"/>
                  <a:gd name="T19" fmla="*/ 5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0" h="396">
                    <a:moveTo>
                      <a:pt x="340" y="56"/>
                    </a:moveTo>
                    <a:lnTo>
                      <a:pt x="113" y="56"/>
                    </a:lnTo>
                    <a:lnTo>
                      <a:pt x="56" y="0"/>
                    </a:lnTo>
                    <a:lnTo>
                      <a:pt x="0" y="170"/>
                    </a:lnTo>
                    <a:lnTo>
                      <a:pt x="227" y="226"/>
                    </a:lnTo>
                    <a:lnTo>
                      <a:pt x="340" y="396"/>
                    </a:lnTo>
                    <a:lnTo>
                      <a:pt x="510" y="226"/>
                    </a:lnTo>
                    <a:lnTo>
                      <a:pt x="510" y="170"/>
                    </a:lnTo>
                    <a:lnTo>
                      <a:pt x="397" y="113"/>
                    </a:lnTo>
                    <a:lnTo>
                      <a:pt x="340" y="56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7" name="Freeform 943">
                <a:extLst>
                  <a:ext uri="{FF2B5EF4-FFF2-40B4-BE49-F238E27FC236}">
                    <a16:creationId xmlns:a16="http://schemas.microsoft.com/office/drawing/2014/main" id="{C438F70D-4D46-4324-B385-1AFC006851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2514"/>
                <a:ext cx="567" cy="283"/>
              </a:xfrm>
              <a:custGeom>
                <a:avLst/>
                <a:gdLst>
                  <a:gd name="T0" fmla="*/ 227 w 567"/>
                  <a:gd name="T1" fmla="*/ 0 h 283"/>
                  <a:gd name="T2" fmla="*/ 227 w 567"/>
                  <a:gd name="T3" fmla="*/ 113 h 283"/>
                  <a:gd name="T4" fmla="*/ 113 w 567"/>
                  <a:gd name="T5" fmla="*/ 113 h 283"/>
                  <a:gd name="T6" fmla="*/ 0 w 567"/>
                  <a:gd name="T7" fmla="*/ 170 h 283"/>
                  <a:gd name="T8" fmla="*/ 57 w 567"/>
                  <a:gd name="T9" fmla="*/ 226 h 283"/>
                  <a:gd name="T10" fmla="*/ 113 w 567"/>
                  <a:gd name="T11" fmla="*/ 226 h 283"/>
                  <a:gd name="T12" fmla="*/ 227 w 567"/>
                  <a:gd name="T13" fmla="*/ 283 h 283"/>
                  <a:gd name="T14" fmla="*/ 170 w 567"/>
                  <a:gd name="T15" fmla="*/ 226 h 283"/>
                  <a:gd name="T16" fmla="*/ 567 w 567"/>
                  <a:gd name="T17" fmla="*/ 226 h 283"/>
                  <a:gd name="T18" fmla="*/ 454 w 567"/>
                  <a:gd name="T19" fmla="*/ 56 h 283"/>
                  <a:gd name="T20" fmla="*/ 227 w 567"/>
                  <a:gd name="T2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283">
                    <a:moveTo>
                      <a:pt x="227" y="0"/>
                    </a:moveTo>
                    <a:lnTo>
                      <a:pt x="227" y="113"/>
                    </a:lnTo>
                    <a:lnTo>
                      <a:pt x="113" y="113"/>
                    </a:lnTo>
                    <a:lnTo>
                      <a:pt x="0" y="170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227" y="283"/>
                    </a:lnTo>
                    <a:lnTo>
                      <a:pt x="170" y="226"/>
                    </a:lnTo>
                    <a:lnTo>
                      <a:pt x="567" y="226"/>
                    </a:lnTo>
                    <a:lnTo>
                      <a:pt x="454" y="5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8" name="Freeform 944">
                <a:extLst>
                  <a:ext uri="{FF2B5EF4-FFF2-40B4-BE49-F238E27FC236}">
                    <a16:creationId xmlns:a16="http://schemas.microsoft.com/office/drawing/2014/main" id="{D49B4336-ACD8-42B3-8691-3EA4556ACA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684"/>
                <a:ext cx="737" cy="567"/>
              </a:xfrm>
              <a:custGeom>
                <a:avLst/>
                <a:gdLst>
                  <a:gd name="T0" fmla="*/ 737 w 737"/>
                  <a:gd name="T1" fmla="*/ 56 h 567"/>
                  <a:gd name="T2" fmla="*/ 340 w 737"/>
                  <a:gd name="T3" fmla="*/ 56 h 567"/>
                  <a:gd name="T4" fmla="*/ 397 w 737"/>
                  <a:gd name="T5" fmla="*/ 113 h 567"/>
                  <a:gd name="T6" fmla="*/ 283 w 737"/>
                  <a:gd name="T7" fmla="*/ 56 h 567"/>
                  <a:gd name="T8" fmla="*/ 227 w 737"/>
                  <a:gd name="T9" fmla="*/ 56 h 567"/>
                  <a:gd name="T10" fmla="*/ 170 w 737"/>
                  <a:gd name="T11" fmla="*/ 0 h 567"/>
                  <a:gd name="T12" fmla="*/ 170 w 737"/>
                  <a:gd name="T13" fmla="*/ 56 h 567"/>
                  <a:gd name="T14" fmla="*/ 113 w 737"/>
                  <a:gd name="T15" fmla="*/ 113 h 567"/>
                  <a:gd name="T16" fmla="*/ 113 w 737"/>
                  <a:gd name="T17" fmla="*/ 170 h 567"/>
                  <a:gd name="T18" fmla="*/ 57 w 737"/>
                  <a:gd name="T19" fmla="*/ 170 h 567"/>
                  <a:gd name="T20" fmla="*/ 0 w 737"/>
                  <a:gd name="T21" fmla="*/ 340 h 567"/>
                  <a:gd name="T22" fmla="*/ 0 w 737"/>
                  <a:gd name="T23" fmla="*/ 510 h 567"/>
                  <a:gd name="T24" fmla="*/ 113 w 737"/>
                  <a:gd name="T25" fmla="*/ 567 h 567"/>
                  <a:gd name="T26" fmla="*/ 170 w 737"/>
                  <a:gd name="T27" fmla="*/ 567 h 567"/>
                  <a:gd name="T28" fmla="*/ 113 w 737"/>
                  <a:gd name="T29" fmla="*/ 510 h 567"/>
                  <a:gd name="T30" fmla="*/ 227 w 737"/>
                  <a:gd name="T31" fmla="*/ 510 h 567"/>
                  <a:gd name="T32" fmla="*/ 227 w 737"/>
                  <a:gd name="T33" fmla="*/ 453 h 567"/>
                  <a:gd name="T34" fmla="*/ 397 w 737"/>
                  <a:gd name="T35" fmla="*/ 453 h 567"/>
                  <a:gd name="T36" fmla="*/ 453 w 737"/>
                  <a:gd name="T37" fmla="*/ 510 h 567"/>
                  <a:gd name="T38" fmla="*/ 510 w 737"/>
                  <a:gd name="T39" fmla="*/ 453 h 567"/>
                  <a:gd name="T40" fmla="*/ 680 w 737"/>
                  <a:gd name="T41" fmla="*/ 510 h 567"/>
                  <a:gd name="T42" fmla="*/ 737 w 737"/>
                  <a:gd name="T43" fmla="*/ 227 h 567"/>
                  <a:gd name="T44" fmla="*/ 737 w 737"/>
                  <a:gd name="T45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7" h="567">
                    <a:moveTo>
                      <a:pt x="737" y="56"/>
                    </a:moveTo>
                    <a:lnTo>
                      <a:pt x="340" y="56"/>
                    </a:lnTo>
                    <a:lnTo>
                      <a:pt x="397" y="113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13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397" y="453"/>
                    </a:lnTo>
                    <a:lnTo>
                      <a:pt x="453" y="510"/>
                    </a:lnTo>
                    <a:lnTo>
                      <a:pt x="510" y="453"/>
                    </a:lnTo>
                    <a:lnTo>
                      <a:pt x="680" y="510"/>
                    </a:lnTo>
                    <a:lnTo>
                      <a:pt x="737" y="227"/>
                    </a:lnTo>
                    <a:lnTo>
                      <a:pt x="737" y="56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0" name="Freeform 946">
                <a:extLst>
                  <a:ext uri="{FF2B5EF4-FFF2-40B4-BE49-F238E27FC236}">
                    <a16:creationId xmlns:a16="http://schemas.microsoft.com/office/drawing/2014/main" id="{3E5F8D2F-6745-44B5-8DF9-863012C169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137"/>
                <a:ext cx="680" cy="511"/>
              </a:xfrm>
              <a:custGeom>
                <a:avLst/>
                <a:gdLst>
                  <a:gd name="T0" fmla="*/ 680 w 680"/>
                  <a:gd name="T1" fmla="*/ 57 h 511"/>
                  <a:gd name="T2" fmla="*/ 510 w 680"/>
                  <a:gd name="T3" fmla="*/ 0 h 511"/>
                  <a:gd name="T4" fmla="*/ 453 w 680"/>
                  <a:gd name="T5" fmla="*/ 57 h 511"/>
                  <a:gd name="T6" fmla="*/ 397 w 680"/>
                  <a:gd name="T7" fmla="*/ 0 h 511"/>
                  <a:gd name="T8" fmla="*/ 227 w 680"/>
                  <a:gd name="T9" fmla="*/ 0 h 511"/>
                  <a:gd name="T10" fmla="*/ 227 w 680"/>
                  <a:gd name="T11" fmla="*/ 57 h 511"/>
                  <a:gd name="T12" fmla="*/ 113 w 680"/>
                  <a:gd name="T13" fmla="*/ 57 h 511"/>
                  <a:gd name="T14" fmla="*/ 170 w 680"/>
                  <a:gd name="T15" fmla="*/ 114 h 511"/>
                  <a:gd name="T16" fmla="*/ 113 w 680"/>
                  <a:gd name="T17" fmla="*/ 114 h 511"/>
                  <a:gd name="T18" fmla="*/ 113 w 680"/>
                  <a:gd name="T19" fmla="*/ 171 h 511"/>
                  <a:gd name="T20" fmla="*/ 0 w 680"/>
                  <a:gd name="T21" fmla="*/ 171 h 511"/>
                  <a:gd name="T22" fmla="*/ 0 w 680"/>
                  <a:gd name="T23" fmla="*/ 227 h 511"/>
                  <a:gd name="T24" fmla="*/ 113 w 680"/>
                  <a:gd name="T25" fmla="*/ 284 h 511"/>
                  <a:gd name="T26" fmla="*/ 170 w 680"/>
                  <a:gd name="T27" fmla="*/ 341 h 511"/>
                  <a:gd name="T28" fmla="*/ 113 w 680"/>
                  <a:gd name="T29" fmla="*/ 397 h 511"/>
                  <a:gd name="T30" fmla="*/ 170 w 680"/>
                  <a:gd name="T31" fmla="*/ 454 h 511"/>
                  <a:gd name="T32" fmla="*/ 283 w 680"/>
                  <a:gd name="T33" fmla="*/ 511 h 511"/>
                  <a:gd name="T34" fmla="*/ 340 w 680"/>
                  <a:gd name="T35" fmla="*/ 454 h 511"/>
                  <a:gd name="T36" fmla="*/ 340 w 680"/>
                  <a:gd name="T37" fmla="*/ 397 h 511"/>
                  <a:gd name="T38" fmla="*/ 453 w 680"/>
                  <a:gd name="T39" fmla="*/ 397 h 511"/>
                  <a:gd name="T40" fmla="*/ 567 w 680"/>
                  <a:gd name="T41" fmla="*/ 341 h 511"/>
                  <a:gd name="T42" fmla="*/ 624 w 680"/>
                  <a:gd name="T43" fmla="*/ 171 h 511"/>
                  <a:gd name="T44" fmla="*/ 624 w 680"/>
                  <a:gd name="T45" fmla="*/ 114 h 511"/>
                  <a:gd name="T46" fmla="*/ 680 w 680"/>
                  <a:gd name="T47" fmla="*/ 57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0" h="511">
                    <a:moveTo>
                      <a:pt x="680" y="57"/>
                    </a:moveTo>
                    <a:lnTo>
                      <a:pt x="510" y="0"/>
                    </a:lnTo>
                    <a:lnTo>
                      <a:pt x="453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13" y="57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227"/>
                    </a:lnTo>
                    <a:lnTo>
                      <a:pt x="113" y="284"/>
                    </a:lnTo>
                    <a:lnTo>
                      <a:pt x="170" y="341"/>
                    </a:lnTo>
                    <a:lnTo>
                      <a:pt x="113" y="397"/>
                    </a:lnTo>
                    <a:lnTo>
                      <a:pt x="170" y="454"/>
                    </a:lnTo>
                    <a:lnTo>
                      <a:pt x="283" y="511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453" y="397"/>
                    </a:lnTo>
                    <a:lnTo>
                      <a:pt x="567" y="341"/>
                    </a:lnTo>
                    <a:lnTo>
                      <a:pt x="624" y="171"/>
                    </a:lnTo>
                    <a:lnTo>
                      <a:pt x="624" y="114"/>
                    </a:lnTo>
                    <a:lnTo>
                      <a:pt x="68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1" name="Freeform 947">
                <a:extLst>
                  <a:ext uri="{FF2B5EF4-FFF2-40B4-BE49-F238E27FC236}">
                    <a16:creationId xmlns:a16="http://schemas.microsoft.com/office/drawing/2014/main" id="{3609F424-8091-40C0-8FBD-C9C02F769D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6" y="3591"/>
                <a:ext cx="283" cy="284"/>
              </a:xfrm>
              <a:custGeom>
                <a:avLst/>
                <a:gdLst>
                  <a:gd name="T0" fmla="*/ 170 w 283"/>
                  <a:gd name="T1" fmla="*/ 0 h 284"/>
                  <a:gd name="T2" fmla="*/ 227 w 283"/>
                  <a:gd name="T3" fmla="*/ 57 h 284"/>
                  <a:gd name="T4" fmla="*/ 283 w 283"/>
                  <a:gd name="T5" fmla="*/ 113 h 284"/>
                  <a:gd name="T6" fmla="*/ 227 w 283"/>
                  <a:gd name="T7" fmla="*/ 170 h 284"/>
                  <a:gd name="T8" fmla="*/ 113 w 283"/>
                  <a:gd name="T9" fmla="*/ 170 h 284"/>
                  <a:gd name="T10" fmla="*/ 57 w 283"/>
                  <a:gd name="T11" fmla="*/ 284 h 284"/>
                  <a:gd name="T12" fmla="*/ 57 w 283"/>
                  <a:gd name="T13" fmla="*/ 170 h 284"/>
                  <a:gd name="T14" fmla="*/ 0 w 283"/>
                  <a:gd name="T15" fmla="*/ 113 h 284"/>
                  <a:gd name="T16" fmla="*/ 0 w 283"/>
                  <a:gd name="T17" fmla="*/ 57 h 284"/>
                  <a:gd name="T18" fmla="*/ 0 w 283"/>
                  <a:gd name="T19" fmla="*/ 0 h 284"/>
                  <a:gd name="T20" fmla="*/ 113 w 283"/>
                  <a:gd name="T21" fmla="*/ 57 h 284"/>
                  <a:gd name="T22" fmla="*/ 170 w 283"/>
                  <a:gd name="T2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284">
                    <a:moveTo>
                      <a:pt x="170" y="0"/>
                    </a:moveTo>
                    <a:lnTo>
                      <a:pt x="227" y="57"/>
                    </a:lnTo>
                    <a:lnTo>
                      <a:pt x="283" y="113"/>
                    </a:lnTo>
                    <a:lnTo>
                      <a:pt x="227" y="170"/>
                    </a:lnTo>
                    <a:lnTo>
                      <a:pt x="113" y="170"/>
                    </a:lnTo>
                    <a:lnTo>
                      <a:pt x="57" y="284"/>
                    </a:lnTo>
                    <a:lnTo>
                      <a:pt x="57" y="170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0" y="0"/>
                    </a:lnTo>
                    <a:lnTo>
                      <a:pt x="113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2" name="Freeform 948">
                <a:extLst>
                  <a:ext uri="{FF2B5EF4-FFF2-40B4-BE49-F238E27FC236}">
                    <a16:creationId xmlns:a16="http://schemas.microsoft.com/office/drawing/2014/main" id="{F9756E79-561D-435C-9ADB-17CFF9AE55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3478"/>
                <a:ext cx="397" cy="453"/>
              </a:xfrm>
              <a:custGeom>
                <a:avLst/>
                <a:gdLst>
                  <a:gd name="T0" fmla="*/ 227 w 397"/>
                  <a:gd name="T1" fmla="*/ 0 h 453"/>
                  <a:gd name="T2" fmla="*/ 113 w 397"/>
                  <a:gd name="T3" fmla="*/ 56 h 453"/>
                  <a:gd name="T4" fmla="*/ 0 w 397"/>
                  <a:gd name="T5" fmla="*/ 56 h 453"/>
                  <a:gd name="T6" fmla="*/ 0 w 397"/>
                  <a:gd name="T7" fmla="*/ 113 h 453"/>
                  <a:gd name="T8" fmla="*/ 113 w 397"/>
                  <a:gd name="T9" fmla="*/ 226 h 453"/>
                  <a:gd name="T10" fmla="*/ 57 w 397"/>
                  <a:gd name="T11" fmla="*/ 283 h 453"/>
                  <a:gd name="T12" fmla="*/ 57 w 397"/>
                  <a:gd name="T13" fmla="*/ 397 h 453"/>
                  <a:gd name="T14" fmla="*/ 113 w 397"/>
                  <a:gd name="T15" fmla="*/ 340 h 453"/>
                  <a:gd name="T16" fmla="*/ 227 w 397"/>
                  <a:gd name="T17" fmla="*/ 453 h 453"/>
                  <a:gd name="T18" fmla="*/ 284 w 397"/>
                  <a:gd name="T19" fmla="*/ 340 h 453"/>
                  <a:gd name="T20" fmla="*/ 284 w 397"/>
                  <a:gd name="T21" fmla="*/ 283 h 453"/>
                  <a:gd name="T22" fmla="*/ 340 w 397"/>
                  <a:gd name="T23" fmla="*/ 283 h 453"/>
                  <a:gd name="T24" fmla="*/ 397 w 397"/>
                  <a:gd name="T25" fmla="*/ 170 h 453"/>
                  <a:gd name="T26" fmla="*/ 397 w 397"/>
                  <a:gd name="T27" fmla="*/ 56 h 453"/>
                  <a:gd name="T28" fmla="*/ 340 w 397"/>
                  <a:gd name="T29" fmla="*/ 0 h 453"/>
                  <a:gd name="T30" fmla="*/ 284 w 397"/>
                  <a:gd name="T31" fmla="*/ 0 h 453"/>
                  <a:gd name="T32" fmla="*/ 227 w 397"/>
                  <a:gd name="T33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227" y="0"/>
                    </a:moveTo>
                    <a:lnTo>
                      <a:pt x="113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13" y="226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3" y="340"/>
                    </a:lnTo>
                    <a:lnTo>
                      <a:pt x="227" y="453"/>
                    </a:lnTo>
                    <a:lnTo>
                      <a:pt x="284" y="340"/>
                    </a:lnTo>
                    <a:lnTo>
                      <a:pt x="284" y="283"/>
                    </a:lnTo>
                    <a:lnTo>
                      <a:pt x="340" y="283"/>
                    </a:lnTo>
                    <a:lnTo>
                      <a:pt x="397" y="170"/>
                    </a:lnTo>
                    <a:lnTo>
                      <a:pt x="397" y="56"/>
                    </a:lnTo>
                    <a:lnTo>
                      <a:pt x="340" y="0"/>
                    </a:lnTo>
                    <a:lnTo>
                      <a:pt x="284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3" name="Freeform 949">
                <a:extLst>
                  <a:ext uri="{FF2B5EF4-FFF2-40B4-BE49-F238E27FC236}">
                    <a16:creationId xmlns:a16="http://schemas.microsoft.com/office/drawing/2014/main" id="{F84B56B4-5271-4DFF-9DA4-1F00CDFC3E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3" y="3591"/>
                <a:ext cx="567" cy="510"/>
              </a:xfrm>
              <a:custGeom>
                <a:avLst/>
                <a:gdLst>
                  <a:gd name="T0" fmla="*/ 113 w 567"/>
                  <a:gd name="T1" fmla="*/ 0 h 510"/>
                  <a:gd name="T2" fmla="*/ 0 w 567"/>
                  <a:gd name="T3" fmla="*/ 113 h 510"/>
                  <a:gd name="T4" fmla="*/ 0 w 567"/>
                  <a:gd name="T5" fmla="*/ 227 h 510"/>
                  <a:gd name="T6" fmla="*/ 56 w 567"/>
                  <a:gd name="T7" fmla="*/ 340 h 510"/>
                  <a:gd name="T8" fmla="*/ 170 w 567"/>
                  <a:gd name="T9" fmla="*/ 454 h 510"/>
                  <a:gd name="T10" fmla="*/ 283 w 567"/>
                  <a:gd name="T11" fmla="*/ 454 h 510"/>
                  <a:gd name="T12" fmla="*/ 340 w 567"/>
                  <a:gd name="T13" fmla="*/ 510 h 510"/>
                  <a:gd name="T14" fmla="*/ 567 w 567"/>
                  <a:gd name="T15" fmla="*/ 340 h 510"/>
                  <a:gd name="T16" fmla="*/ 510 w 567"/>
                  <a:gd name="T17" fmla="*/ 340 h 510"/>
                  <a:gd name="T18" fmla="*/ 396 w 567"/>
                  <a:gd name="T19" fmla="*/ 227 h 510"/>
                  <a:gd name="T20" fmla="*/ 340 w 567"/>
                  <a:gd name="T21" fmla="*/ 284 h 510"/>
                  <a:gd name="T22" fmla="*/ 340 w 567"/>
                  <a:gd name="T23" fmla="*/ 170 h 510"/>
                  <a:gd name="T24" fmla="*/ 226 w 567"/>
                  <a:gd name="T25" fmla="*/ 170 h 510"/>
                  <a:gd name="T26" fmla="*/ 170 w 567"/>
                  <a:gd name="T27" fmla="*/ 284 h 510"/>
                  <a:gd name="T28" fmla="*/ 170 w 567"/>
                  <a:gd name="T29" fmla="*/ 170 h 510"/>
                  <a:gd name="T30" fmla="*/ 113 w 567"/>
                  <a:gd name="T31" fmla="*/ 113 h 510"/>
                  <a:gd name="T32" fmla="*/ 113 w 567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510">
                    <a:moveTo>
                      <a:pt x="113" y="0"/>
                    </a:moveTo>
                    <a:lnTo>
                      <a:pt x="0" y="113"/>
                    </a:lnTo>
                    <a:lnTo>
                      <a:pt x="0" y="227"/>
                    </a:lnTo>
                    <a:lnTo>
                      <a:pt x="56" y="340"/>
                    </a:lnTo>
                    <a:lnTo>
                      <a:pt x="170" y="454"/>
                    </a:lnTo>
                    <a:lnTo>
                      <a:pt x="283" y="454"/>
                    </a:lnTo>
                    <a:lnTo>
                      <a:pt x="340" y="510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396" y="227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4" name="Freeform 950">
                <a:extLst>
                  <a:ext uri="{FF2B5EF4-FFF2-40B4-BE49-F238E27FC236}">
                    <a16:creationId xmlns:a16="http://schemas.microsoft.com/office/drawing/2014/main" id="{3664DBE8-EFA3-42C5-B59F-EC6793B43D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3" y="3931"/>
                <a:ext cx="340" cy="340"/>
              </a:xfrm>
              <a:custGeom>
                <a:avLst/>
                <a:gdLst>
                  <a:gd name="T0" fmla="*/ 227 w 340"/>
                  <a:gd name="T1" fmla="*/ 0 h 340"/>
                  <a:gd name="T2" fmla="*/ 227 w 340"/>
                  <a:gd name="T3" fmla="*/ 114 h 340"/>
                  <a:gd name="T4" fmla="*/ 340 w 340"/>
                  <a:gd name="T5" fmla="*/ 114 h 340"/>
                  <a:gd name="T6" fmla="*/ 340 w 340"/>
                  <a:gd name="T7" fmla="*/ 284 h 340"/>
                  <a:gd name="T8" fmla="*/ 227 w 340"/>
                  <a:gd name="T9" fmla="*/ 340 h 340"/>
                  <a:gd name="T10" fmla="*/ 0 w 340"/>
                  <a:gd name="T11" fmla="*/ 227 h 340"/>
                  <a:gd name="T12" fmla="*/ 0 w 340"/>
                  <a:gd name="T13" fmla="*/ 170 h 340"/>
                  <a:gd name="T14" fmla="*/ 227 w 340"/>
                  <a:gd name="T1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0" h="340">
                    <a:moveTo>
                      <a:pt x="227" y="0"/>
                    </a:move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84"/>
                    </a:lnTo>
                    <a:lnTo>
                      <a:pt x="227" y="340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5" name="Freeform 951">
                <a:extLst>
                  <a:ext uri="{FF2B5EF4-FFF2-40B4-BE49-F238E27FC236}">
                    <a16:creationId xmlns:a16="http://schemas.microsoft.com/office/drawing/2014/main" id="{D1D2245A-930B-44AB-8B43-A4F0DB9A8F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4158"/>
                <a:ext cx="454" cy="454"/>
              </a:xfrm>
              <a:custGeom>
                <a:avLst/>
                <a:gdLst>
                  <a:gd name="T0" fmla="*/ 397 w 454"/>
                  <a:gd name="T1" fmla="*/ 57 h 454"/>
                  <a:gd name="T2" fmla="*/ 284 w 454"/>
                  <a:gd name="T3" fmla="*/ 113 h 454"/>
                  <a:gd name="T4" fmla="*/ 57 w 454"/>
                  <a:gd name="T5" fmla="*/ 0 h 454"/>
                  <a:gd name="T6" fmla="*/ 57 w 454"/>
                  <a:gd name="T7" fmla="*/ 113 h 454"/>
                  <a:gd name="T8" fmla="*/ 113 w 454"/>
                  <a:gd name="T9" fmla="*/ 170 h 454"/>
                  <a:gd name="T10" fmla="*/ 0 w 454"/>
                  <a:gd name="T11" fmla="*/ 170 h 454"/>
                  <a:gd name="T12" fmla="*/ 0 w 454"/>
                  <a:gd name="T13" fmla="*/ 284 h 454"/>
                  <a:gd name="T14" fmla="*/ 57 w 454"/>
                  <a:gd name="T15" fmla="*/ 284 h 454"/>
                  <a:gd name="T16" fmla="*/ 113 w 454"/>
                  <a:gd name="T17" fmla="*/ 340 h 454"/>
                  <a:gd name="T18" fmla="*/ 284 w 454"/>
                  <a:gd name="T19" fmla="*/ 454 h 454"/>
                  <a:gd name="T20" fmla="*/ 284 w 454"/>
                  <a:gd name="T21" fmla="*/ 340 h 454"/>
                  <a:gd name="T22" fmla="*/ 397 w 454"/>
                  <a:gd name="T23" fmla="*/ 340 h 454"/>
                  <a:gd name="T24" fmla="*/ 454 w 454"/>
                  <a:gd name="T25" fmla="*/ 227 h 454"/>
                  <a:gd name="T26" fmla="*/ 397 w 454"/>
                  <a:gd name="T27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4" h="454">
                    <a:moveTo>
                      <a:pt x="397" y="57"/>
                    </a:moveTo>
                    <a:lnTo>
                      <a:pt x="284" y="113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113" y="340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454" y="227"/>
                    </a:lnTo>
                    <a:lnTo>
                      <a:pt x="397" y="5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6" name="Freeform 952">
                <a:extLst>
                  <a:ext uri="{FF2B5EF4-FFF2-40B4-BE49-F238E27FC236}">
                    <a16:creationId xmlns:a16="http://schemas.microsoft.com/office/drawing/2014/main" id="{5AD69E31-8AAF-430A-8F45-3E6CDF160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4442"/>
                <a:ext cx="511" cy="623"/>
              </a:xfrm>
              <a:custGeom>
                <a:avLst/>
                <a:gdLst>
                  <a:gd name="T0" fmla="*/ 454 w 511"/>
                  <a:gd name="T1" fmla="*/ 56 h 623"/>
                  <a:gd name="T2" fmla="*/ 341 w 511"/>
                  <a:gd name="T3" fmla="*/ 56 h 623"/>
                  <a:gd name="T4" fmla="*/ 341 w 511"/>
                  <a:gd name="T5" fmla="*/ 170 h 623"/>
                  <a:gd name="T6" fmla="*/ 170 w 511"/>
                  <a:gd name="T7" fmla="*/ 57 h 623"/>
                  <a:gd name="T8" fmla="*/ 114 w 511"/>
                  <a:gd name="T9" fmla="*/ 0 h 623"/>
                  <a:gd name="T10" fmla="*/ 57 w 511"/>
                  <a:gd name="T11" fmla="*/ 0 h 623"/>
                  <a:gd name="T12" fmla="*/ 57 w 511"/>
                  <a:gd name="T13" fmla="*/ 226 h 623"/>
                  <a:gd name="T14" fmla="*/ 0 w 511"/>
                  <a:gd name="T15" fmla="*/ 283 h 623"/>
                  <a:gd name="T16" fmla="*/ 57 w 511"/>
                  <a:gd name="T17" fmla="*/ 340 h 623"/>
                  <a:gd name="T18" fmla="*/ 114 w 511"/>
                  <a:gd name="T19" fmla="*/ 396 h 623"/>
                  <a:gd name="T20" fmla="*/ 170 w 511"/>
                  <a:gd name="T21" fmla="*/ 453 h 623"/>
                  <a:gd name="T22" fmla="*/ 284 w 511"/>
                  <a:gd name="T23" fmla="*/ 510 h 623"/>
                  <a:gd name="T24" fmla="*/ 341 w 511"/>
                  <a:gd name="T25" fmla="*/ 623 h 623"/>
                  <a:gd name="T26" fmla="*/ 454 w 511"/>
                  <a:gd name="T27" fmla="*/ 567 h 623"/>
                  <a:gd name="T28" fmla="*/ 511 w 511"/>
                  <a:gd name="T29" fmla="*/ 510 h 623"/>
                  <a:gd name="T30" fmla="*/ 454 w 511"/>
                  <a:gd name="T31" fmla="*/ 453 h 623"/>
                  <a:gd name="T32" fmla="*/ 397 w 511"/>
                  <a:gd name="T33" fmla="*/ 453 h 623"/>
                  <a:gd name="T34" fmla="*/ 397 w 511"/>
                  <a:gd name="T35" fmla="*/ 340 h 623"/>
                  <a:gd name="T36" fmla="*/ 511 w 511"/>
                  <a:gd name="T37" fmla="*/ 283 h 623"/>
                  <a:gd name="T38" fmla="*/ 454 w 511"/>
                  <a:gd name="T39" fmla="*/ 170 h 623"/>
                  <a:gd name="T40" fmla="*/ 454 w 511"/>
                  <a:gd name="T41" fmla="*/ 56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1" h="623">
                    <a:moveTo>
                      <a:pt x="454" y="56"/>
                    </a:moveTo>
                    <a:lnTo>
                      <a:pt x="341" y="56"/>
                    </a:lnTo>
                    <a:lnTo>
                      <a:pt x="341" y="170"/>
                    </a:lnTo>
                    <a:lnTo>
                      <a:pt x="170" y="57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26"/>
                    </a:lnTo>
                    <a:lnTo>
                      <a:pt x="0" y="283"/>
                    </a:lnTo>
                    <a:lnTo>
                      <a:pt x="57" y="340"/>
                    </a:lnTo>
                    <a:lnTo>
                      <a:pt x="114" y="396"/>
                    </a:lnTo>
                    <a:lnTo>
                      <a:pt x="170" y="453"/>
                    </a:lnTo>
                    <a:lnTo>
                      <a:pt x="284" y="510"/>
                    </a:lnTo>
                    <a:lnTo>
                      <a:pt x="341" y="623"/>
                    </a:lnTo>
                    <a:lnTo>
                      <a:pt x="454" y="567"/>
                    </a:lnTo>
                    <a:lnTo>
                      <a:pt x="511" y="510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340"/>
                    </a:lnTo>
                    <a:lnTo>
                      <a:pt x="511" y="283"/>
                    </a:lnTo>
                    <a:lnTo>
                      <a:pt x="454" y="170"/>
                    </a:lnTo>
                    <a:lnTo>
                      <a:pt x="454" y="56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7" name="Freeform 953">
                <a:extLst>
                  <a:ext uri="{FF2B5EF4-FFF2-40B4-BE49-F238E27FC236}">
                    <a16:creationId xmlns:a16="http://schemas.microsoft.com/office/drawing/2014/main" id="{0024DE3D-E500-48F5-AA84-B69C37F8B1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4442"/>
                <a:ext cx="1078" cy="1020"/>
              </a:xfrm>
              <a:custGeom>
                <a:avLst/>
                <a:gdLst>
                  <a:gd name="T0" fmla="*/ 737 w 1078"/>
                  <a:gd name="T1" fmla="*/ 283 h 1020"/>
                  <a:gd name="T2" fmla="*/ 624 w 1078"/>
                  <a:gd name="T3" fmla="*/ 226 h 1020"/>
                  <a:gd name="T4" fmla="*/ 567 w 1078"/>
                  <a:gd name="T5" fmla="*/ 170 h 1020"/>
                  <a:gd name="T6" fmla="*/ 567 w 1078"/>
                  <a:gd name="T7" fmla="*/ 0 h 1020"/>
                  <a:gd name="T8" fmla="*/ 454 w 1078"/>
                  <a:gd name="T9" fmla="*/ 0 h 1020"/>
                  <a:gd name="T10" fmla="*/ 340 w 1078"/>
                  <a:gd name="T11" fmla="*/ 56 h 1020"/>
                  <a:gd name="T12" fmla="*/ 340 w 1078"/>
                  <a:gd name="T13" fmla="*/ 113 h 1020"/>
                  <a:gd name="T14" fmla="*/ 227 w 1078"/>
                  <a:gd name="T15" fmla="*/ 283 h 1020"/>
                  <a:gd name="T16" fmla="*/ 227 w 1078"/>
                  <a:gd name="T17" fmla="*/ 680 h 1020"/>
                  <a:gd name="T18" fmla="*/ 0 w 1078"/>
                  <a:gd name="T19" fmla="*/ 793 h 1020"/>
                  <a:gd name="T20" fmla="*/ 0 w 1078"/>
                  <a:gd name="T21" fmla="*/ 850 h 1020"/>
                  <a:gd name="T22" fmla="*/ 114 w 1078"/>
                  <a:gd name="T23" fmla="*/ 963 h 1020"/>
                  <a:gd name="T24" fmla="*/ 170 w 1078"/>
                  <a:gd name="T25" fmla="*/ 1020 h 1020"/>
                  <a:gd name="T26" fmla="*/ 340 w 1078"/>
                  <a:gd name="T27" fmla="*/ 907 h 1020"/>
                  <a:gd name="T28" fmla="*/ 511 w 1078"/>
                  <a:gd name="T29" fmla="*/ 793 h 1020"/>
                  <a:gd name="T30" fmla="*/ 624 w 1078"/>
                  <a:gd name="T31" fmla="*/ 737 h 1020"/>
                  <a:gd name="T32" fmla="*/ 794 w 1078"/>
                  <a:gd name="T33" fmla="*/ 737 h 1020"/>
                  <a:gd name="T34" fmla="*/ 851 w 1078"/>
                  <a:gd name="T35" fmla="*/ 680 h 1020"/>
                  <a:gd name="T36" fmla="*/ 964 w 1078"/>
                  <a:gd name="T37" fmla="*/ 737 h 1020"/>
                  <a:gd name="T38" fmla="*/ 1078 w 1078"/>
                  <a:gd name="T39" fmla="*/ 623 h 1020"/>
                  <a:gd name="T40" fmla="*/ 1021 w 1078"/>
                  <a:gd name="T41" fmla="*/ 510 h 1020"/>
                  <a:gd name="T42" fmla="*/ 907 w 1078"/>
                  <a:gd name="T43" fmla="*/ 453 h 1020"/>
                  <a:gd name="T44" fmla="*/ 737 w 1078"/>
                  <a:gd name="T45" fmla="*/ 283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8" h="1020">
                    <a:moveTo>
                      <a:pt x="737" y="283"/>
                    </a:moveTo>
                    <a:lnTo>
                      <a:pt x="624" y="226"/>
                    </a:lnTo>
                    <a:lnTo>
                      <a:pt x="567" y="170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340" y="56"/>
                    </a:lnTo>
                    <a:lnTo>
                      <a:pt x="340" y="113"/>
                    </a:lnTo>
                    <a:lnTo>
                      <a:pt x="227" y="283"/>
                    </a:lnTo>
                    <a:lnTo>
                      <a:pt x="227" y="680"/>
                    </a:lnTo>
                    <a:lnTo>
                      <a:pt x="0" y="793"/>
                    </a:lnTo>
                    <a:lnTo>
                      <a:pt x="0" y="850"/>
                    </a:lnTo>
                    <a:lnTo>
                      <a:pt x="114" y="963"/>
                    </a:lnTo>
                    <a:lnTo>
                      <a:pt x="170" y="1020"/>
                    </a:lnTo>
                    <a:lnTo>
                      <a:pt x="340" y="907"/>
                    </a:lnTo>
                    <a:lnTo>
                      <a:pt x="511" y="793"/>
                    </a:lnTo>
                    <a:lnTo>
                      <a:pt x="624" y="737"/>
                    </a:lnTo>
                    <a:lnTo>
                      <a:pt x="794" y="737"/>
                    </a:lnTo>
                    <a:lnTo>
                      <a:pt x="851" y="680"/>
                    </a:lnTo>
                    <a:lnTo>
                      <a:pt x="964" y="737"/>
                    </a:lnTo>
                    <a:lnTo>
                      <a:pt x="1078" y="623"/>
                    </a:lnTo>
                    <a:lnTo>
                      <a:pt x="1021" y="510"/>
                    </a:lnTo>
                    <a:lnTo>
                      <a:pt x="907" y="453"/>
                    </a:lnTo>
                    <a:lnTo>
                      <a:pt x="737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8" name="Freeform 954">
                <a:extLst>
                  <a:ext uri="{FF2B5EF4-FFF2-40B4-BE49-F238E27FC236}">
                    <a16:creationId xmlns:a16="http://schemas.microsoft.com/office/drawing/2014/main" id="{01E08035-942A-4064-8155-2F3A042E9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988"/>
                <a:ext cx="453" cy="737"/>
              </a:xfrm>
              <a:custGeom>
                <a:avLst/>
                <a:gdLst>
                  <a:gd name="T0" fmla="*/ 0 w 453"/>
                  <a:gd name="T1" fmla="*/ 454 h 737"/>
                  <a:gd name="T2" fmla="*/ 0 w 453"/>
                  <a:gd name="T3" fmla="*/ 227 h 737"/>
                  <a:gd name="T4" fmla="*/ 57 w 453"/>
                  <a:gd name="T5" fmla="*/ 170 h 737"/>
                  <a:gd name="T6" fmla="*/ 170 w 453"/>
                  <a:gd name="T7" fmla="*/ 170 h 737"/>
                  <a:gd name="T8" fmla="*/ 170 w 453"/>
                  <a:gd name="T9" fmla="*/ 0 h 737"/>
                  <a:gd name="T10" fmla="*/ 227 w 453"/>
                  <a:gd name="T11" fmla="*/ 57 h 737"/>
                  <a:gd name="T12" fmla="*/ 340 w 453"/>
                  <a:gd name="T13" fmla="*/ 57 h 737"/>
                  <a:gd name="T14" fmla="*/ 397 w 453"/>
                  <a:gd name="T15" fmla="*/ 113 h 737"/>
                  <a:gd name="T16" fmla="*/ 397 w 453"/>
                  <a:gd name="T17" fmla="*/ 283 h 737"/>
                  <a:gd name="T18" fmla="*/ 453 w 453"/>
                  <a:gd name="T19" fmla="*/ 340 h 737"/>
                  <a:gd name="T20" fmla="*/ 340 w 453"/>
                  <a:gd name="T21" fmla="*/ 340 h 737"/>
                  <a:gd name="T22" fmla="*/ 340 w 453"/>
                  <a:gd name="T23" fmla="*/ 680 h 737"/>
                  <a:gd name="T24" fmla="*/ 283 w 453"/>
                  <a:gd name="T25" fmla="*/ 737 h 737"/>
                  <a:gd name="T26" fmla="*/ 170 w 453"/>
                  <a:gd name="T27" fmla="*/ 680 h 737"/>
                  <a:gd name="T28" fmla="*/ 113 w 453"/>
                  <a:gd name="T29" fmla="*/ 624 h 737"/>
                  <a:gd name="T30" fmla="*/ 113 w 453"/>
                  <a:gd name="T31" fmla="*/ 454 h 737"/>
                  <a:gd name="T32" fmla="*/ 0 w 453"/>
                  <a:gd name="T33" fmla="*/ 45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737">
                    <a:moveTo>
                      <a:pt x="0" y="454"/>
                    </a:moveTo>
                    <a:lnTo>
                      <a:pt x="0" y="227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97" y="113"/>
                    </a:lnTo>
                    <a:lnTo>
                      <a:pt x="397" y="283"/>
                    </a:lnTo>
                    <a:lnTo>
                      <a:pt x="453" y="340"/>
                    </a:lnTo>
                    <a:lnTo>
                      <a:pt x="340" y="340"/>
                    </a:lnTo>
                    <a:lnTo>
                      <a:pt x="340" y="680"/>
                    </a:lnTo>
                    <a:lnTo>
                      <a:pt x="283" y="737"/>
                    </a:lnTo>
                    <a:lnTo>
                      <a:pt x="170" y="680"/>
                    </a:lnTo>
                    <a:lnTo>
                      <a:pt x="113" y="624"/>
                    </a:lnTo>
                    <a:lnTo>
                      <a:pt x="113" y="454"/>
                    </a:lnTo>
                    <a:lnTo>
                      <a:pt x="0" y="45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9" name="Freeform 955">
                <a:extLst>
                  <a:ext uri="{FF2B5EF4-FFF2-40B4-BE49-F238E27FC236}">
                    <a16:creationId xmlns:a16="http://schemas.microsoft.com/office/drawing/2014/main" id="{EC8AE718-9AA7-473A-BD58-67DF346F80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4045"/>
                <a:ext cx="227" cy="453"/>
              </a:xfrm>
              <a:custGeom>
                <a:avLst/>
                <a:gdLst>
                  <a:gd name="T0" fmla="*/ 227 w 227"/>
                  <a:gd name="T1" fmla="*/ 113 h 453"/>
                  <a:gd name="T2" fmla="*/ 170 w 227"/>
                  <a:gd name="T3" fmla="*/ 0 h 453"/>
                  <a:gd name="T4" fmla="*/ 113 w 227"/>
                  <a:gd name="T5" fmla="*/ 56 h 453"/>
                  <a:gd name="T6" fmla="*/ 56 w 227"/>
                  <a:gd name="T7" fmla="*/ 113 h 453"/>
                  <a:gd name="T8" fmla="*/ 0 w 227"/>
                  <a:gd name="T9" fmla="*/ 113 h 453"/>
                  <a:gd name="T10" fmla="*/ 0 w 227"/>
                  <a:gd name="T11" fmla="*/ 170 h 453"/>
                  <a:gd name="T12" fmla="*/ 56 w 227"/>
                  <a:gd name="T13" fmla="*/ 226 h 453"/>
                  <a:gd name="T14" fmla="*/ 0 w 227"/>
                  <a:gd name="T15" fmla="*/ 283 h 453"/>
                  <a:gd name="T16" fmla="*/ 0 w 227"/>
                  <a:gd name="T17" fmla="*/ 397 h 453"/>
                  <a:gd name="T18" fmla="*/ 56 w 227"/>
                  <a:gd name="T19" fmla="*/ 453 h 453"/>
                  <a:gd name="T20" fmla="*/ 170 w 227"/>
                  <a:gd name="T21" fmla="*/ 397 h 453"/>
                  <a:gd name="T22" fmla="*/ 170 w 227"/>
                  <a:gd name="T23" fmla="*/ 170 h 453"/>
                  <a:gd name="T24" fmla="*/ 227 w 227"/>
                  <a:gd name="T25" fmla="*/ 11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453">
                    <a:moveTo>
                      <a:pt x="227" y="113"/>
                    </a:moveTo>
                    <a:lnTo>
                      <a:pt x="170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6" y="226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453"/>
                    </a:lnTo>
                    <a:lnTo>
                      <a:pt x="170" y="397"/>
                    </a:lnTo>
                    <a:lnTo>
                      <a:pt x="170" y="170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0" name="Freeform 956">
                <a:extLst>
                  <a:ext uri="{FF2B5EF4-FFF2-40B4-BE49-F238E27FC236}">
                    <a16:creationId xmlns:a16="http://schemas.microsoft.com/office/drawing/2014/main" id="{7D3DF598-CB4C-458F-8CD6-BB200C890C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3534"/>
                <a:ext cx="340" cy="341"/>
              </a:xfrm>
              <a:custGeom>
                <a:avLst/>
                <a:gdLst>
                  <a:gd name="T0" fmla="*/ 283 w 340"/>
                  <a:gd name="T1" fmla="*/ 0 h 341"/>
                  <a:gd name="T2" fmla="*/ 0 w 340"/>
                  <a:gd name="T3" fmla="*/ 0 h 341"/>
                  <a:gd name="T4" fmla="*/ 0 w 340"/>
                  <a:gd name="T5" fmla="*/ 170 h 341"/>
                  <a:gd name="T6" fmla="*/ 56 w 340"/>
                  <a:gd name="T7" fmla="*/ 227 h 341"/>
                  <a:gd name="T8" fmla="*/ 113 w 340"/>
                  <a:gd name="T9" fmla="*/ 227 h 341"/>
                  <a:gd name="T10" fmla="*/ 113 w 340"/>
                  <a:gd name="T11" fmla="*/ 284 h 341"/>
                  <a:gd name="T12" fmla="*/ 170 w 340"/>
                  <a:gd name="T13" fmla="*/ 341 h 341"/>
                  <a:gd name="T14" fmla="*/ 227 w 340"/>
                  <a:gd name="T15" fmla="*/ 284 h 341"/>
                  <a:gd name="T16" fmla="*/ 227 w 340"/>
                  <a:gd name="T17" fmla="*/ 170 h 341"/>
                  <a:gd name="T18" fmla="*/ 340 w 340"/>
                  <a:gd name="T19" fmla="*/ 57 h 341"/>
                  <a:gd name="T20" fmla="*/ 283 w 340"/>
                  <a:gd name="T21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1">
                    <a:moveTo>
                      <a:pt x="283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170" y="341"/>
                    </a:lnTo>
                    <a:lnTo>
                      <a:pt x="227" y="284"/>
                    </a:lnTo>
                    <a:lnTo>
                      <a:pt x="227" y="170"/>
                    </a:lnTo>
                    <a:lnTo>
                      <a:pt x="340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1" name="Freeform 957">
                <a:extLst>
                  <a:ext uri="{FF2B5EF4-FFF2-40B4-BE49-F238E27FC236}">
                    <a16:creationId xmlns:a16="http://schemas.microsoft.com/office/drawing/2014/main" id="{D9FEEF09-1586-4E95-BD03-A6615BA150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2230"/>
                <a:ext cx="1304" cy="1361"/>
              </a:xfrm>
              <a:custGeom>
                <a:avLst/>
                <a:gdLst>
                  <a:gd name="T0" fmla="*/ 624 w 1304"/>
                  <a:gd name="T1" fmla="*/ 284 h 1361"/>
                  <a:gd name="T2" fmla="*/ 737 w 1304"/>
                  <a:gd name="T3" fmla="*/ 114 h 1361"/>
                  <a:gd name="T4" fmla="*/ 907 w 1304"/>
                  <a:gd name="T5" fmla="*/ 170 h 1361"/>
                  <a:gd name="T6" fmla="*/ 964 w 1304"/>
                  <a:gd name="T7" fmla="*/ 114 h 1361"/>
                  <a:gd name="T8" fmla="*/ 1077 w 1304"/>
                  <a:gd name="T9" fmla="*/ 57 h 1361"/>
                  <a:gd name="T10" fmla="*/ 1134 w 1304"/>
                  <a:gd name="T11" fmla="*/ 114 h 1361"/>
                  <a:gd name="T12" fmla="*/ 1191 w 1304"/>
                  <a:gd name="T13" fmla="*/ 454 h 1361"/>
                  <a:gd name="T14" fmla="*/ 1304 w 1304"/>
                  <a:gd name="T15" fmla="*/ 510 h 1361"/>
                  <a:gd name="T16" fmla="*/ 1247 w 1304"/>
                  <a:gd name="T17" fmla="*/ 624 h 1361"/>
                  <a:gd name="T18" fmla="*/ 1134 w 1304"/>
                  <a:gd name="T19" fmla="*/ 794 h 1361"/>
                  <a:gd name="T20" fmla="*/ 1247 w 1304"/>
                  <a:gd name="T21" fmla="*/ 1021 h 1361"/>
                  <a:gd name="T22" fmla="*/ 1134 w 1304"/>
                  <a:gd name="T23" fmla="*/ 1078 h 1361"/>
                  <a:gd name="T24" fmla="*/ 1247 w 1304"/>
                  <a:gd name="T25" fmla="*/ 1191 h 1361"/>
                  <a:gd name="T26" fmla="*/ 1247 w 1304"/>
                  <a:gd name="T27" fmla="*/ 1304 h 1361"/>
                  <a:gd name="T28" fmla="*/ 794 w 1304"/>
                  <a:gd name="T29" fmla="*/ 1361 h 1361"/>
                  <a:gd name="T30" fmla="*/ 510 w 1304"/>
                  <a:gd name="T31" fmla="*/ 1248 h 1361"/>
                  <a:gd name="T32" fmla="*/ 170 w 1304"/>
                  <a:gd name="T33" fmla="*/ 1191 h 1361"/>
                  <a:gd name="T34" fmla="*/ 340 w 1304"/>
                  <a:gd name="T35" fmla="*/ 1134 h 1361"/>
                  <a:gd name="T36" fmla="*/ 227 w 1304"/>
                  <a:gd name="T37" fmla="*/ 1021 h 1361"/>
                  <a:gd name="T38" fmla="*/ 113 w 1304"/>
                  <a:gd name="T39" fmla="*/ 964 h 1361"/>
                  <a:gd name="T40" fmla="*/ 0 w 1304"/>
                  <a:gd name="T41" fmla="*/ 907 h 1361"/>
                  <a:gd name="T42" fmla="*/ 113 w 1304"/>
                  <a:gd name="T43" fmla="*/ 851 h 1361"/>
                  <a:gd name="T44" fmla="*/ 170 w 1304"/>
                  <a:gd name="T45" fmla="*/ 737 h 1361"/>
                  <a:gd name="T46" fmla="*/ 227 w 1304"/>
                  <a:gd name="T47" fmla="*/ 851 h 1361"/>
                  <a:gd name="T48" fmla="*/ 170 w 1304"/>
                  <a:gd name="T49" fmla="*/ 907 h 1361"/>
                  <a:gd name="T50" fmla="*/ 227 w 1304"/>
                  <a:gd name="T51" fmla="*/ 964 h 1361"/>
                  <a:gd name="T52" fmla="*/ 283 w 1304"/>
                  <a:gd name="T53" fmla="*/ 907 h 1361"/>
                  <a:gd name="T54" fmla="*/ 340 w 1304"/>
                  <a:gd name="T55" fmla="*/ 737 h 1361"/>
                  <a:gd name="T56" fmla="*/ 227 w 1304"/>
                  <a:gd name="T57" fmla="*/ 681 h 1361"/>
                  <a:gd name="T58" fmla="*/ 453 w 1304"/>
                  <a:gd name="T59" fmla="*/ 567 h 1361"/>
                  <a:gd name="T60" fmla="*/ 340 w 1304"/>
                  <a:gd name="T61" fmla="*/ 567 h 1361"/>
                  <a:gd name="T62" fmla="*/ 227 w 1304"/>
                  <a:gd name="T63" fmla="*/ 567 h 1361"/>
                  <a:gd name="T64" fmla="*/ 453 w 1304"/>
                  <a:gd name="T65" fmla="*/ 397 h 1361"/>
                  <a:gd name="T66" fmla="*/ 510 w 1304"/>
                  <a:gd name="T67" fmla="*/ 284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304" h="1361">
                    <a:moveTo>
                      <a:pt x="510" y="284"/>
                    </a:moveTo>
                    <a:lnTo>
                      <a:pt x="624" y="284"/>
                    </a:lnTo>
                    <a:lnTo>
                      <a:pt x="680" y="170"/>
                    </a:lnTo>
                    <a:lnTo>
                      <a:pt x="737" y="114"/>
                    </a:lnTo>
                    <a:lnTo>
                      <a:pt x="794" y="227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4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247" y="114"/>
                    </a:lnTo>
                    <a:lnTo>
                      <a:pt x="1134" y="114"/>
                    </a:lnTo>
                    <a:lnTo>
                      <a:pt x="1134" y="340"/>
                    </a:lnTo>
                    <a:lnTo>
                      <a:pt x="1191" y="454"/>
                    </a:lnTo>
                    <a:lnTo>
                      <a:pt x="1304" y="340"/>
                    </a:lnTo>
                    <a:lnTo>
                      <a:pt x="1304" y="510"/>
                    </a:lnTo>
                    <a:lnTo>
                      <a:pt x="1247" y="567"/>
                    </a:lnTo>
                    <a:lnTo>
                      <a:pt x="1247" y="624"/>
                    </a:lnTo>
                    <a:lnTo>
                      <a:pt x="1191" y="624"/>
                    </a:lnTo>
                    <a:lnTo>
                      <a:pt x="1134" y="794"/>
                    </a:lnTo>
                    <a:lnTo>
                      <a:pt x="1134" y="964"/>
                    </a:lnTo>
                    <a:lnTo>
                      <a:pt x="1247" y="1021"/>
                    </a:lnTo>
                    <a:lnTo>
                      <a:pt x="1247" y="1078"/>
                    </a:lnTo>
                    <a:lnTo>
                      <a:pt x="1134" y="1078"/>
                    </a:lnTo>
                    <a:lnTo>
                      <a:pt x="1134" y="1134"/>
                    </a:lnTo>
                    <a:lnTo>
                      <a:pt x="1247" y="1191"/>
                    </a:lnTo>
                    <a:lnTo>
                      <a:pt x="1304" y="1248"/>
                    </a:lnTo>
                    <a:lnTo>
                      <a:pt x="1247" y="1304"/>
                    </a:lnTo>
                    <a:lnTo>
                      <a:pt x="964" y="1304"/>
                    </a:lnTo>
                    <a:lnTo>
                      <a:pt x="794" y="1361"/>
                    </a:lnTo>
                    <a:lnTo>
                      <a:pt x="680" y="1304"/>
                    </a:lnTo>
                    <a:lnTo>
                      <a:pt x="510" y="1248"/>
                    </a:lnTo>
                    <a:lnTo>
                      <a:pt x="397" y="1191"/>
                    </a:lnTo>
                    <a:lnTo>
                      <a:pt x="170" y="1191"/>
                    </a:lnTo>
                    <a:lnTo>
                      <a:pt x="170" y="1134"/>
                    </a:lnTo>
                    <a:lnTo>
                      <a:pt x="340" y="1134"/>
                    </a:lnTo>
                    <a:lnTo>
                      <a:pt x="227" y="1078"/>
                    </a:lnTo>
                    <a:lnTo>
                      <a:pt x="227" y="1021"/>
                    </a:lnTo>
                    <a:lnTo>
                      <a:pt x="170" y="1021"/>
                    </a:lnTo>
                    <a:lnTo>
                      <a:pt x="113" y="964"/>
                    </a:lnTo>
                    <a:lnTo>
                      <a:pt x="56" y="964"/>
                    </a:lnTo>
                    <a:lnTo>
                      <a:pt x="0" y="907"/>
                    </a:lnTo>
                    <a:lnTo>
                      <a:pt x="0" y="851"/>
                    </a:lnTo>
                    <a:lnTo>
                      <a:pt x="113" y="851"/>
                    </a:lnTo>
                    <a:lnTo>
                      <a:pt x="56" y="794"/>
                    </a:lnTo>
                    <a:lnTo>
                      <a:pt x="170" y="737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907"/>
                    </a:lnTo>
                    <a:lnTo>
                      <a:pt x="113" y="964"/>
                    </a:lnTo>
                    <a:lnTo>
                      <a:pt x="227" y="964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283" y="624"/>
                    </a:lnTo>
                    <a:lnTo>
                      <a:pt x="340" y="567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340" y="454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510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3" name="Freeform 959">
                <a:extLst>
                  <a:ext uri="{FF2B5EF4-FFF2-40B4-BE49-F238E27FC236}">
                    <a16:creationId xmlns:a16="http://schemas.microsoft.com/office/drawing/2014/main" id="{A1C07FD1-A575-409A-B836-07665945B6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4" y="4612"/>
                <a:ext cx="397" cy="283"/>
              </a:xfrm>
              <a:custGeom>
                <a:avLst/>
                <a:gdLst>
                  <a:gd name="T0" fmla="*/ 284 w 397"/>
                  <a:gd name="T1" fmla="*/ 0 h 283"/>
                  <a:gd name="T2" fmla="*/ 0 w 397"/>
                  <a:gd name="T3" fmla="*/ 170 h 283"/>
                  <a:gd name="T4" fmla="*/ 0 w 397"/>
                  <a:gd name="T5" fmla="*/ 226 h 283"/>
                  <a:gd name="T6" fmla="*/ 114 w 397"/>
                  <a:gd name="T7" fmla="*/ 170 h 283"/>
                  <a:gd name="T8" fmla="*/ 171 w 397"/>
                  <a:gd name="T9" fmla="*/ 170 h 283"/>
                  <a:gd name="T10" fmla="*/ 114 w 397"/>
                  <a:gd name="T11" fmla="*/ 226 h 283"/>
                  <a:gd name="T12" fmla="*/ 171 w 397"/>
                  <a:gd name="T13" fmla="*/ 283 h 283"/>
                  <a:gd name="T14" fmla="*/ 397 w 397"/>
                  <a:gd name="T15" fmla="*/ 113 h 283"/>
                  <a:gd name="T16" fmla="*/ 284 w 397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283">
                    <a:moveTo>
                      <a:pt x="284" y="0"/>
                    </a:moveTo>
                    <a:lnTo>
                      <a:pt x="0" y="170"/>
                    </a:lnTo>
                    <a:lnTo>
                      <a:pt x="0" y="226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14" y="226"/>
                    </a:lnTo>
                    <a:lnTo>
                      <a:pt x="171" y="283"/>
                    </a:lnTo>
                    <a:lnTo>
                      <a:pt x="397" y="113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5" name="Freeform 961">
                <a:extLst>
                  <a:ext uri="{FF2B5EF4-FFF2-40B4-BE49-F238E27FC236}">
                    <a16:creationId xmlns:a16="http://schemas.microsoft.com/office/drawing/2014/main" id="{C5FDA310-77D7-4F77-8224-DA85E269E5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5" y="4725"/>
                <a:ext cx="794" cy="794"/>
              </a:xfrm>
              <a:custGeom>
                <a:avLst/>
                <a:gdLst>
                  <a:gd name="T0" fmla="*/ 283 w 794"/>
                  <a:gd name="T1" fmla="*/ 0 h 794"/>
                  <a:gd name="T2" fmla="*/ 397 w 794"/>
                  <a:gd name="T3" fmla="*/ 113 h 794"/>
                  <a:gd name="T4" fmla="*/ 453 w 794"/>
                  <a:gd name="T5" fmla="*/ 170 h 794"/>
                  <a:gd name="T6" fmla="*/ 453 w 794"/>
                  <a:gd name="T7" fmla="*/ 227 h 794"/>
                  <a:gd name="T8" fmla="*/ 340 w 794"/>
                  <a:gd name="T9" fmla="*/ 227 h 794"/>
                  <a:gd name="T10" fmla="*/ 340 w 794"/>
                  <a:gd name="T11" fmla="*/ 340 h 794"/>
                  <a:gd name="T12" fmla="*/ 453 w 794"/>
                  <a:gd name="T13" fmla="*/ 454 h 794"/>
                  <a:gd name="T14" fmla="*/ 453 w 794"/>
                  <a:gd name="T15" fmla="*/ 510 h 794"/>
                  <a:gd name="T16" fmla="*/ 567 w 794"/>
                  <a:gd name="T17" fmla="*/ 567 h 794"/>
                  <a:gd name="T18" fmla="*/ 623 w 794"/>
                  <a:gd name="T19" fmla="*/ 624 h 794"/>
                  <a:gd name="T20" fmla="*/ 680 w 794"/>
                  <a:gd name="T21" fmla="*/ 624 h 794"/>
                  <a:gd name="T22" fmla="*/ 737 w 794"/>
                  <a:gd name="T23" fmla="*/ 680 h 794"/>
                  <a:gd name="T24" fmla="*/ 794 w 794"/>
                  <a:gd name="T25" fmla="*/ 737 h 794"/>
                  <a:gd name="T26" fmla="*/ 680 w 794"/>
                  <a:gd name="T27" fmla="*/ 794 h 794"/>
                  <a:gd name="T28" fmla="*/ 453 w 794"/>
                  <a:gd name="T29" fmla="*/ 794 h 794"/>
                  <a:gd name="T30" fmla="*/ 340 w 794"/>
                  <a:gd name="T31" fmla="*/ 794 h 794"/>
                  <a:gd name="T32" fmla="*/ 340 w 794"/>
                  <a:gd name="T33" fmla="*/ 737 h 794"/>
                  <a:gd name="T34" fmla="*/ 283 w 794"/>
                  <a:gd name="T35" fmla="*/ 737 h 794"/>
                  <a:gd name="T36" fmla="*/ 283 w 794"/>
                  <a:gd name="T37" fmla="*/ 680 h 794"/>
                  <a:gd name="T38" fmla="*/ 227 w 794"/>
                  <a:gd name="T39" fmla="*/ 624 h 794"/>
                  <a:gd name="T40" fmla="*/ 227 w 794"/>
                  <a:gd name="T41" fmla="*/ 567 h 794"/>
                  <a:gd name="T42" fmla="*/ 170 w 794"/>
                  <a:gd name="T43" fmla="*/ 397 h 794"/>
                  <a:gd name="T44" fmla="*/ 56 w 794"/>
                  <a:gd name="T45" fmla="*/ 454 h 794"/>
                  <a:gd name="T46" fmla="*/ 113 w 794"/>
                  <a:gd name="T47" fmla="*/ 340 h 794"/>
                  <a:gd name="T48" fmla="*/ 56 w 794"/>
                  <a:gd name="T49" fmla="*/ 284 h 794"/>
                  <a:gd name="T50" fmla="*/ 0 w 794"/>
                  <a:gd name="T51" fmla="*/ 284 h 794"/>
                  <a:gd name="T52" fmla="*/ 56 w 794"/>
                  <a:gd name="T53" fmla="*/ 227 h 794"/>
                  <a:gd name="T54" fmla="*/ 56 w 794"/>
                  <a:gd name="T55" fmla="*/ 170 h 794"/>
                  <a:gd name="T56" fmla="*/ 227 w 794"/>
                  <a:gd name="T57" fmla="*/ 113 h 794"/>
                  <a:gd name="T58" fmla="*/ 227 w 794"/>
                  <a:gd name="T59" fmla="*/ 57 h 794"/>
                  <a:gd name="T60" fmla="*/ 283 w 794"/>
                  <a:gd name="T6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94" h="794">
                    <a:moveTo>
                      <a:pt x="283" y="0"/>
                    </a:moveTo>
                    <a:lnTo>
                      <a:pt x="397" y="113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453" y="454"/>
                    </a:lnTo>
                    <a:lnTo>
                      <a:pt x="453" y="510"/>
                    </a:lnTo>
                    <a:lnTo>
                      <a:pt x="567" y="567"/>
                    </a:lnTo>
                    <a:lnTo>
                      <a:pt x="623" y="624"/>
                    </a:lnTo>
                    <a:lnTo>
                      <a:pt x="680" y="624"/>
                    </a:lnTo>
                    <a:lnTo>
                      <a:pt x="737" y="680"/>
                    </a:lnTo>
                    <a:lnTo>
                      <a:pt x="794" y="737"/>
                    </a:lnTo>
                    <a:lnTo>
                      <a:pt x="680" y="794"/>
                    </a:lnTo>
                    <a:lnTo>
                      <a:pt x="453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283" y="737"/>
                    </a:lnTo>
                    <a:lnTo>
                      <a:pt x="283" y="680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170" y="397"/>
                    </a:lnTo>
                    <a:lnTo>
                      <a:pt x="56" y="454"/>
                    </a:lnTo>
                    <a:lnTo>
                      <a:pt x="113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6" name="Freeform 962">
                <a:extLst>
                  <a:ext uri="{FF2B5EF4-FFF2-40B4-BE49-F238E27FC236}">
                    <a16:creationId xmlns:a16="http://schemas.microsoft.com/office/drawing/2014/main" id="{7F21174E-0EBA-4CFD-8919-957E144CF3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8" y="4498"/>
                <a:ext cx="681" cy="964"/>
              </a:xfrm>
              <a:custGeom>
                <a:avLst/>
                <a:gdLst>
                  <a:gd name="T0" fmla="*/ 0 w 681"/>
                  <a:gd name="T1" fmla="*/ 227 h 964"/>
                  <a:gd name="T2" fmla="*/ 57 w 681"/>
                  <a:gd name="T3" fmla="*/ 170 h 964"/>
                  <a:gd name="T4" fmla="*/ 0 w 681"/>
                  <a:gd name="T5" fmla="*/ 170 h 964"/>
                  <a:gd name="T6" fmla="*/ 57 w 681"/>
                  <a:gd name="T7" fmla="*/ 0 h 964"/>
                  <a:gd name="T8" fmla="*/ 114 w 681"/>
                  <a:gd name="T9" fmla="*/ 57 h 964"/>
                  <a:gd name="T10" fmla="*/ 114 w 681"/>
                  <a:gd name="T11" fmla="*/ 114 h 964"/>
                  <a:gd name="T12" fmla="*/ 170 w 681"/>
                  <a:gd name="T13" fmla="*/ 114 h 964"/>
                  <a:gd name="T14" fmla="*/ 170 w 681"/>
                  <a:gd name="T15" fmla="*/ 57 h 964"/>
                  <a:gd name="T16" fmla="*/ 340 w 681"/>
                  <a:gd name="T17" fmla="*/ 170 h 964"/>
                  <a:gd name="T18" fmla="*/ 340 w 681"/>
                  <a:gd name="T19" fmla="*/ 284 h 964"/>
                  <a:gd name="T20" fmla="*/ 397 w 681"/>
                  <a:gd name="T21" fmla="*/ 397 h 964"/>
                  <a:gd name="T22" fmla="*/ 511 w 681"/>
                  <a:gd name="T23" fmla="*/ 397 h 964"/>
                  <a:gd name="T24" fmla="*/ 454 w 681"/>
                  <a:gd name="T25" fmla="*/ 511 h 964"/>
                  <a:gd name="T26" fmla="*/ 511 w 681"/>
                  <a:gd name="T27" fmla="*/ 567 h 964"/>
                  <a:gd name="T28" fmla="*/ 624 w 681"/>
                  <a:gd name="T29" fmla="*/ 681 h 964"/>
                  <a:gd name="T30" fmla="*/ 681 w 681"/>
                  <a:gd name="T31" fmla="*/ 907 h 964"/>
                  <a:gd name="T32" fmla="*/ 567 w 681"/>
                  <a:gd name="T33" fmla="*/ 964 h 964"/>
                  <a:gd name="T34" fmla="*/ 511 w 681"/>
                  <a:gd name="T35" fmla="*/ 964 h 964"/>
                  <a:gd name="T36" fmla="*/ 397 w 681"/>
                  <a:gd name="T37" fmla="*/ 851 h 964"/>
                  <a:gd name="T38" fmla="*/ 340 w 681"/>
                  <a:gd name="T39" fmla="*/ 851 h 964"/>
                  <a:gd name="T40" fmla="*/ 340 w 681"/>
                  <a:gd name="T41" fmla="*/ 624 h 964"/>
                  <a:gd name="T42" fmla="*/ 284 w 681"/>
                  <a:gd name="T43" fmla="*/ 454 h 964"/>
                  <a:gd name="T44" fmla="*/ 170 w 681"/>
                  <a:gd name="T45" fmla="*/ 397 h 964"/>
                  <a:gd name="T46" fmla="*/ 0 w 681"/>
                  <a:gd name="T47" fmla="*/ 22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1" h="964">
                    <a:moveTo>
                      <a:pt x="0" y="227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57" y="0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340" y="170"/>
                    </a:lnTo>
                    <a:lnTo>
                      <a:pt x="340" y="284"/>
                    </a:lnTo>
                    <a:lnTo>
                      <a:pt x="397" y="397"/>
                    </a:lnTo>
                    <a:lnTo>
                      <a:pt x="511" y="397"/>
                    </a:lnTo>
                    <a:lnTo>
                      <a:pt x="454" y="511"/>
                    </a:lnTo>
                    <a:lnTo>
                      <a:pt x="511" y="567"/>
                    </a:lnTo>
                    <a:lnTo>
                      <a:pt x="624" y="681"/>
                    </a:lnTo>
                    <a:lnTo>
                      <a:pt x="681" y="907"/>
                    </a:lnTo>
                    <a:lnTo>
                      <a:pt x="567" y="964"/>
                    </a:lnTo>
                    <a:lnTo>
                      <a:pt x="511" y="964"/>
                    </a:lnTo>
                    <a:lnTo>
                      <a:pt x="397" y="851"/>
                    </a:lnTo>
                    <a:lnTo>
                      <a:pt x="340" y="851"/>
                    </a:lnTo>
                    <a:lnTo>
                      <a:pt x="340" y="624"/>
                    </a:lnTo>
                    <a:lnTo>
                      <a:pt x="284" y="454"/>
                    </a:lnTo>
                    <a:lnTo>
                      <a:pt x="170" y="397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7" name="Freeform 963">
                <a:extLst>
                  <a:ext uri="{FF2B5EF4-FFF2-40B4-BE49-F238E27FC236}">
                    <a16:creationId xmlns:a16="http://schemas.microsoft.com/office/drawing/2014/main" id="{11832ECC-2733-47D7-BE14-A267A64F01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" y="4271"/>
                <a:ext cx="737" cy="1134"/>
              </a:xfrm>
              <a:custGeom>
                <a:avLst/>
                <a:gdLst>
                  <a:gd name="T0" fmla="*/ 567 w 737"/>
                  <a:gd name="T1" fmla="*/ 1134 h 1134"/>
                  <a:gd name="T2" fmla="*/ 680 w 737"/>
                  <a:gd name="T3" fmla="*/ 1134 h 1134"/>
                  <a:gd name="T4" fmla="*/ 680 w 737"/>
                  <a:gd name="T5" fmla="*/ 964 h 1134"/>
                  <a:gd name="T6" fmla="*/ 737 w 737"/>
                  <a:gd name="T7" fmla="*/ 908 h 1134"/>
                  <a:gd name="T8" fmla="*/ 623 w 737"/>
                  <a:gd name="T9" fmla="*/ 794 h 1134"/>
                  <a:gd name="T10" fmla="*/ 680 w 737"/>
                  <a:gd name="T11" fmla="*/ 681 h 1134"/>
                  <a:gd name="T12" fmla="*/ 623 w 737"/>
                  <a:gd name="T13" fmla="*/ 567 h 1134"/>
                  <a:gd name="T14" fmla="*/ 567 w 737"/>
                  <a:gd name="T15" fmla="*/ 397 h 1134"/>
                  <a:gd name="T16" fmla="*/ 567 w 737"/>
                  <a:gd name="T17" fmla="*/ 284 h 1134"/>
                  <a:gd name="T18" fmla="*/ 510 w 737"/>
                  <a:gd name="T19" fmla="*/ 227 h 1134"/>
                  <a:gd name="T20" fmla="*/ 283 w 737"/>
                  <a:gd name="T21" fmla="*/ 114 h 1134"/>
                  <a:gd name="T22" fmla="*/ 170 w 737"/>
                  <a:gd name="T23" fmla="*/ 0 h 1134"/>
                  <a:gd name="T24" fmla="*/ 170 w 737"/>
                  <a:gd name="T25" fmla="*/ 114 h 1134"/>
                  <a:gd name="T26" fmla="*/ 170 w 737"/>
                  <a:gd name="T27" fmla="*/ 171 h 1134"/>
                  <a:gd name="T28" fmla="*/ 113 w 737"/>
                  <a:gd name="T29" fmla="*/ 171 h 1134"/>
                  <a:gd name="T30" fmla="*/ 0 w 737"/>
                  <a:gd name="T31" fmla="*/ 171 h 1134"/>
                  <a:gd name="T32" fmla="*/ 56 w 737"/>
                  <a:gd name="T33" fmla="*/ 284 h 1134"/>
                  <a:gd name="T34" fmla="*/ 226 w 737"/>
                  <a:gd name="T35" fmla="*/ 397 h 1134"/>
                  <a:gd name="T36" fmla="*/ 226 w 737"/>
                  <a:gd name="T37" fmla="*/ 511 h 1134"/>
                  <a:gd name="T38" fmla="*/ 283 w 737"/>
                  <a:gd name="T39" fmla="*/ 624 h 1134"/>
                  <a:gd name="T40" fmla="*/ 397 w 737"/>
                  <a:gd name="T41" fmla="*/ 624 h 1134"/>
                  <a:gd name="T42" fmla="*/ 340 w 737"/>
                  <a:gd name="T43" fmla="*/ 738 h 1134"/>
                  <a:gd name="T44" fmla="*/ 510 w 737"/>
                  <a:gd name="T45" fmla="*/ 908 h 1134"/>
                  <a:gd name="T46" fmla="*/ 567 w 737"/>
                  <a:gd name="T47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7" h="1134">
                    <a:moveTo>
                      <a:pt x="567" y="1134"/>
                    </a:moveTo>
                    <a:lnTo>
                      <a:pt x="680" y="1134"/>
                    </a:lnTo>
                    <a:lnTo>
                      <a:pt x="680" y="964"/>
                    </a:lnTo>
                    <a:lnTo>
                      <a:pt x="737" y="908"/>
                    </a:lnTo>
                    <a:lnTo>
                      <a:pt x="623" y="794"/>
                    </a:lnTo>
                    <a:lnTo>
                      <a:pt x="680" y="681"/>
                    </a:lnTo>
                    <a:lnTo>
                      <a:pt x="623" y="567"/>
                    </a:lnTo>
                    <a:lnTo>
                      <a:pt x="567" y="397"/>
                    </a:lnTo>
                    <a:lnTo>
                      <a:pt x="567" y="284"/>
                    </a:lnTo>
                    <a:lnTo>
                      <a:pt x="510" y="227"/>
                    </a:lnTo>
                    <a:lnTo>
                      <a:pt x="283" y="114"/>
                    </a:lnTo>
                    <a:lnTo>
                      <a:pt x="170" y="0"/>
                    </a:lnTo>
                    <a:lnTo>
                      <a:pt x="170" y="114"/>
                    </a:lnTo>
                    <a:lnTo>
                      <a:pt x="170" y="171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56" y="284"/>
                    </a:lnTo>
                    <a:lnTo>
                      <a:pt x="226" y="397"/>
                    </a:lnTo>
                    <a:lnTo>
                      <a:pt x="226" y="511"/>
                    </a:lnTo>
                    <a:lnTo>
                      <a:pt x="283" y="624"/>
                    </a:lnTo>
                    <a:lnTo>
                      <a:pt x="397" y="624"/>
                    </a:lnTo>
                    <a:lnTo>
                      <a:pt x="340" y="738"/>
                    </a:lnTo>
                    <a:lnTo>
                      <a:pt x="510" y="908"/>
                    </a:lnTo>
                    <a:lnTo>
                      <a:pt x="567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8" name="Freeform 964">
                <a:extLst>
                  <a:ext uri="{FF2B5EF4-FFF2-40B4-BE49-F238E27FC236}">
                    <a16:creationId xmlns:a16="http://schemas.microsoft.com/office/drawing/2014/main" id="{D0A5144B-8995-4178-82ED-4763E5B0C4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4215"/>
                <a:ext cx="283" cy="227"/>
              </a:xfrm>
              <a:custGeom>
                <a:avLst/>
                <a:gdLst>
                  <a:gd name="T0" fmla="*/ 0 w 283"/>
                  <a:gd name="T1" fmla="*/ 56 h 227"/>
                  <a:gd name="T2" fmla="*/ 0 w 283"/>
                  <a:gd name="T3" fmla="*/ 0 h 227"/>
                  <a:gd name="T4" fmla="*/ 178 w 283"/>
                  <a:gd name="T5" fmla="*/ 110 h 227"/>
                  <a:gd name="T6" fmla="*/ 283 w 283"/>
                  <a:gd name="T7" fmla="*/ 170 h 227"/>
                  <a:gd name="T8" fmla="*/ 227 w 283"/>
                  <a:gd name="T9" fmla="*/ 227 h 227"/>
                  <a:gd name="T10" fmla="*/ 113 w 283"/>
                  <a:gd name="T11" fmla="*/ 170 h 227"/>
                  <a:gd name="T12" fmla="*/ 0 w 283"/>
                  <a:gd name="T13" fmla="*/ 5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3" h="227">
                    <a:moveTo>
                      <a:pt x="0" y="56"/>
                    </a:moveTo>
                    <a:lnTo>
                      <a:pt x="0" y="0"/>
                    </a:lnTo>
                    <a:lnTo>
                      <a:pt x="178" y="110"/>
                    </a:lnTo>
                    <a:lnTo>
                      <a:pt x="283" y="170"/>
                    </a:lnTo>
                    <a:lnTo>
                      <a:pt x="227" y="227"/>
                    </a:lnTo>
                    <a:lnTo>
                      <a:pt x="113" y="170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29" name="Freeform 965">
                <a:extLst>
                  <a:ext uri="{FF2B5EF4-FFF2-40B4-BE49-F238E27FC236}">
                    <a16:creationId xmlns:a16="http://schemas.microsoft.com/office/drawing/2014/main" id="{C59DC730-3263-4D12-90C6-E03D09042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4158"/>
                <a:ext cx="680" cy="1247"/>
              </a:xfrm>
              <a:custGeom>
                <a:avLst/>
                <a:gdLst>
                  <a:gd name="T0" fmla="*/ 283 w 680"/>
                  <a:gd name="T1" fmla="*/ 1247 h 1247"/>
                  <a:gd name="T2" fmla="*/ 397 w 680"/>
                  <a:gd name="T3" fmla="*/ 1191 h 1247"/>
                  <a:gd name="T4" fmla="*/ 453 w 680"/>
                  <a:gd name="T5" fmla="*/ 1134 h 1247"/>
                  <a:gd name="T6" fmla="*/ 453 w 680"/>
                  <a:gd name="T7" fmla="*/ 1077 h 1247"/>
                  <a:gd name="T8" fmla="*/ 680 w 680"/>
                  <a:gd name="T9" fmla="*/ 964 h 1247"/>
                  <a:gd name="T10" fmla="*/ 680 w 680"/>
                  <a:gd name="T11" fmla="*/ 624 h 1247"/>
                  <a:gd name="T12" fmla="*/ 510 w 680"/>
                  <a:gd name="T13" fmla="*/ 567 h 1247"/>
                  <a:gd name="T14" fmla="*/ 510 w 680"/>
                  <a:gd name="T15" fmla="*/ 454 h 1247"/>
                  <a:gd name="T16" fmla="*/ 397 w 680"/>
                  <a:gd name="T17" fmla="*/ 340 h 1247"/>
                  <a:gd name="T18" fmla="*/ 340 w 680"/>
                  <a:gd name="T19" fmla="*/ 227 h 1247"/>
                  <a:gd name="T20" fmla="*/ 340 w 680"/>
                  <a:gd name="T21" fmla="*/ 113 h 1247"/>
                  <a:gd name="T22" fmla="*/ 283 w 680"/>
                  <a:gd name="T23" fmla="*/ 0 h 1247"/>
                  <a:gd name="T24" fmla="*/ 226 w 680"/>
                  <a:gd name="T25" fmla="*/ 0 h 1247"/>
                  <a:gd name="T26" fmla="*/ 113 w 680"/>
                  <a:gd name="T27" fmla="*/ 57 h 1247"/>
                  <a:gd name="T28" fmla="*/ 56 w 680"/>
                  <a:gd name="T29" fmla="*/ 113 h 1247"/>
                  <a:gd name="T30" fmla="*/ 113 w 680"/>
                  <a:gd name="T31" fmla="*/ 170 h 1247"/>
                  <a:gd name="T32" fmla="*/ 56 w 680"/>
                  <a:gd name="T33" fmla="*/ 227 h 1247"/>
                  <a:gd name="T34" fmla="*/ 0 w 680"/>
                  <a:gd name="T35" fmla="*/ 284 h 1247"/>
                  <a:gd name="T36" fmla="*/ 113 w 680"/>
                  <a:gd name="T37" fmla="*/ 340 h 1247"/>
                  <a:gd name="T38" fmla="*/ 170 w 680"/>
                  <a:gd name="T39" fmla="*/ 397 h 1247"/>
                  <a:gd name="T40" fmla="*/ 170 w 680"/>
                  <a:gd name="T41" fmla="*/ 510 h 1247"/>
                  <a:gd name="T42" fmla="*/ 227 w 680"/>
                  <a:gd name="T43" fmla="*/ 683 h 1247"/>
                  <a:gd name="T44" fmla="*/ 283 w 680"/>
                  <a:gd name="T45" fmla="*/ 794 h 1247"/>
                  <a:gd name="T46" fmla="*/ 226 w 680"/>
                  <a:gd name="T47" fmla="*/ 907 h 1247"/>
                  <a:gd name="T48" fmla="*/ 340 w 680"/>
                  <a:gd name="T49" fmla="*/ 1021 h 1247"/>
                  <a:gd name="T50" fmla="*/ 283 w 680"/>
                  <a:gd name="T51" fmla="*/ 1077 h 1247"/>
                  <a:gd name="T52" fmla="*/ 283 w 680"/>
                  <a:gd name="T53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1247">
                    <a:moveTo>
                      <a:pt x="283" y="1247"/>
                    </a:moveTo>
                    <a:lnTo>
                      <a:pt x="397" y="1191"/>
                    </a:lnTo>
                    <a:lnTo>
                      <a:pt x="453" y="1134"/>
                    </a:lnTo>
                    <a:lnTo>
                      <a:pt x="453" y="1077"/>
                    </a:lnTo>
                    <a:lnTo>
                      <a:pt x="680" y="964"/>
                    </a:lnTo>
                    <a:lnTo>
                      <a:pt x="680" y="624"/>
                    </a:lnTo>
                    <a:lnTo>
                      <a:pt x="510" y="567"/>
                    </a:lnTo>
                    <a:lnTo>
                      <a:pt x="510" y="454"/>
                    </a:lnTo>
                    <a:lnTo>
                      <a:pt x="397" y="340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113" y="57"/>
                    </a:lnTo>
                    <a:lnTo>
                      <a:pt x="56" y="113"/>
                    </a:lnTo>
                    <a:lnTo>
                      <a:pt x="113" y="170"/>
                    </a:lnTo>
                    <a:lnTo>
                      <a:pt x="56" y="227"/>
                    </a:lnTo>
                    <a:lnTo>
                      <a:pt x="0" y="284"/>
                    </a:lnTo>
                    <a:lnTo>
                      <a:pt x="113" y="340"/>
                    </a:lnTo>
                    <a:lnTo>
                      <a:pt x="170" y="397"/>
                    </a:lnTo>
                    <a:lnTo>
                      <a:pt x="170" y="510"/>
                    </a:lnTo>
                    <a:lnTo>
                      <a:pt x="227" y="683"/>
                    </a:lnTo>
                    <a:lnTo>
                      <a:pt x="283" y="794"/>
                    </a:lnTo>
                    <a:lnTo>
                      <a:pt x="226" y="907"/>
                    </a:lnTo>
                    <a:lnTo>
                      <a:pt x="340" y="1021"/>
                    </a:lnTo>
                    <a:lnTo>
                      <a:pt x="283" y="1077"/>
                    </a:lnTo>
                    <a:lnTo>
                      <a:pt x="283" y="1247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30" name="Freeform 966">
                <a:extLst>
                  <a:ext uri="{FF2B5EF4-FFF2-40B4-BE49-F238E27FC236}">
                    <a16:creationId xmlns:a16="http://schemas.microsoft.com/office/drawing/2014/main" id="{6EC7B68B-45A5-4BD1-9D80-B626A4796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5" y="4045"/>
                <a:ext cx="510" cy="340"/>
              </a:xfrm>
              <a:custGeom>
                <a:avLst/>
                <a:gdLst>
                  <a:gd name="T0" fmla="*/ 113 w 510"/>
                  <a:gd name="T1" fmla="*/ 0 h 340"/>
                  <a:gd name="T2" fmla="*/ 0 w 510"/>
                  <a:gd name="T3" fmla="*/ 113 h 340"/>
                  <a:gd name="T4" fmla="*/ 113 w 510"/>
                  <a:gd name="T5" fmla="*/ 170 h 340"/>
                  <a:gd name="T6" fmla="*/ 57 w 510"/>
                  <a:gd name="T7" fmla="*/ 170 h 340"/>
                  <a:gd name="T8" fmla="*/ 340 w 510"/>
                  <a:gd name="T9" fmla="*/ 340 h 340"/>
                  <a:gd name="T10" fmla="*/ 397 w 510"/>
                  <a:gd name="T11" fmla="*/ 283 h 340"/>
                  <a:gd name="T12" fmla="*/ 340 w 510"/>
                  <a:gd name="T13" fmla="*/ 226 h 340"/>
                  <a:gd name="T14" fmla="*/ 397 w 510"/>
                  <a:gd name="T15" fmla="*/ 170 h 340"/>
                  <a:gd name="T16" fmla="*/ 510 w 510"/>
                  <a:gd name="T17" fmla="*/ 113 h 340"/>
                  <a:gd name="T18" fmla="*/ 284 w 510"/>
                  <a:gd name="T19" fmla="*/ 56 h 340"/>
                  <a:gd name="T20" fmla="*/ 284 w 510"/>
                  <a:gd name="T21" fmla="*/ 113 h 340"/>
                  <a:gd name="T22" fmla="*/ 113 w 510"/>
                  <a:gd name="T23" fmla="*/ 113 h 340"/>
                  <a:gd name="T24" fmla="*/ 113 w 510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0" h="340">
                    <a:moveTo>
                      <a:pt x="113" y="0"/>
                    </a:moveTo>
                    <a:lnTo>
                      <a:pt x="0" y="113"/>
                    </a:lnTo>
                    <a:lnTo>
                      <a:pt x="113" y="170"/>
                    </a:lnTo>
                    <a:lnTo>
                      <a:pt x="57" y="170"/>
                    </a:lnTo>
                    <a:lnTo>
                      <a:pt x="340" y="340"/>
                    </a:lnTo>
                    <a:lnTo>
                      <a:pt x="397" y="283"/>
                    </a:lnTo>
                    <a:lnTo>
                      <a:pt x="340" y="226"/>
                    </a:lnTo>
                    <a:lnTo>
                      <a:pt x="397" y="170"/>
                    </a:lnTo>
                    <a:lnTo>
                      <a:pt x="510" y="113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31" name="Freeform 967">
                <a:extLst>
                  <a:ext uri="{FF2B5EF4-FFF2-40B4-BE49-F238E27FC236}">
                    <a16:creationId xmlns:a16="http://schemas.microsoft.com/office/drawing/2014/main" id="{DFC9A38D-A5B4-404D-866D-630231C52C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4045"/>
                <a:ext cx="57" cy="56"/>
              </a:xfrm>
              <a:custGeom>
                <a:avLst/>
                <a:gdLst>
                  <a:gd name="T0" fmla="*/ 0 w 57"/>
                  <a:gd name="T1" fmla="*/ 0 h 56"/>
                  <a:gd name="T2" fmla="*/ 0 w 57"/>
                  <a:gd name="T3" fmla="*/ 56 h 56"/>
                  <a:gd name="T4" fmla="*/ 57 w 57"/>
                  <a:gd name="T5" fmla="*/ 56 h 56"/>
                  <a:gd name="T6" fmla="*/ 57 w 57"/>
                  <a:gd name="T7" fmla="*/ 0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0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32" name="Freeform 968">
                <a:extLst>
                  <a:ext uri="{FF2B5EF4-FFF2-40B4-BE49-F238E27FC236}">
                    <a16:creationId xmlns:a16="http://schemas.microsoft.com/office/drawing/2014/main" id="{DA136D97-6B67-4A5B-ABB6-2324F9AD5C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875"/>
                <a:ext cx="340" cy="283"/>
              </a:xfrm>
              <a:custGeom>
                <a:avLst/>
                <a:gdLst>
                  <a:gd name="T0" fmla="*/ 57 w 340"/>
                  <a:gd name="T1" fmla="*/ 0 h 283"/>
                  <a:gd name="T2" fmla="*/ 0 w 340"/>
                  <a:gd name="T3" fmla="*/ 113 h 283"/>
                  <a:gd name="T4" fmla="*/ 57 w 340"/>
                  <a:gd name="T5" fmla="*/ 226 h 283"/>
                  <a:gd name="T6" fmla="*/ 283 w 340"/>
                  <a:gd name="T7" fmla="*/ 283 h 283"/>
                  <a:gd name="T8" fmla="*/ 340 w 340"/>
                  <a:gd name="T9" fmla="*/ 283 h 283"/>
                  <a:gd name="T10" fmla="*/ 340 w 340"/>
                  <a:gd name="T11" fmla="*/ 226 h 283"/>
                  <a:gd name="T12" fmla="*/ 283 w 340"/>
                  <a:gd name="T13" fmla="*/ 170 h 283"/>
                  <a:gd name="T14" fmla="*/ 283 w 340"/>
                  <a:gd name="T15" fmla="*/ 113 h 283"/>
                  <a:gd name="T16" fmla="*/ 170 w 340"/>
                  <a:gd name="T17" fmla="*/ 56 h 283"/>
                  <a:gd name="T18" fmla="*/ 113 w 340"/>
                  <a:gd name="T19" fmla="*/ 113 h 283"/>
                  <a:gd name="T20" fmla="*/ 113 w 340"/>
                  <a:gd name="T21" fmla="*/ 56 h 283"/>
                  <a:gd name="T22" fmla="*/ 57 w 340"/>
                  <a:gd name="T2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0" h="283">
                    <a:moveTo>
                      <a:pt x="57" y="0"/>
                    </a:moveTo>
                    <a:lnTo>
                      <a:pt x="0" y="113"/>
                    </a:lnTo>
                    <a:lnTo>
                      <a:pt x="57" y="226"/>
                    </a:lnTo>
                    <a:lnTo>
                      <a:pt x="283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170" y="56"/>
                    </a:lnTo>
                    <a:lnTo>
                      <a:pt x="113" y="113"/>
                    </a:lnTo>
                    <a:lnTo>
                      <a:pt x="113" y="56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33" name="Freeform 969">
                <a:extLst>
                  <a:ext uri="{FF2B5EF4-FFF2-40B4-BE49-F238E27FC236}">
                    <a16:creationId xmlns:a16="http://schemas.microsoft.com/office/drawing/2014/main" id="{4A4D476D-6CF8-4DF3-8108-F743A402AF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478"/>
                <a:ext cx="1134" cy="1304"/>
              </a:xfrm>
              <a:custGeom>
                <a:avLst/>
                <a:gdLst>
                  <a:gd name="T0" fmla="*/ 340 w 1134"/>
                  <a:gd name="T1" fmla="*/ 0 h 1304"/>
                  <a:gd name="T2" fmla="*/ 227 w 1134"/>
                  <a:gd name="T3" fmla="*/ 0 h 1304"/>
                  <a:gd name="T4" fmla="*/ 283 w 1134"/>
                  <a:gd name="T5" fmla="*/ 56 h 1304"/>
                  <a:gd name="T6" fmla="*/ 113 w 1134"/>
                  <a:gd name="T7" fmla="*/ 0 h 1304"/>
                  <a:gd name="T8" fmla="*/ 170 w 1134"/>
                  <a:gd name="T9" fmla="*/ 113 h 1304"/>
                  <a:gd name="T10" fmla="*/ 397 w 1134"/>
                  <a:gd name="T11" fmla="*/ 113 h 1304"/>
                  <a:gd name="T12" fmla="*/ 283 w 1134"/>
                  <a:gd name="T13" fmla="*/ 170 h 1304"/>
                  <a:gd name="T14" fmla="*/ 283 w 1134"/>
                  <a:gd name="T15" fmla="*/ 283 h 1304"/>
                  <a:gd name="T16" fmla="*/ 227 w 1134"/>
                  <a:gd name="T17" fmla="*/ 170 h 1304"/>
                  <a:gd name="T18" fmla="*/ 170 w 1134"/>
                  <a:gd name="T19" fmla="*/ 170 h 1304"/>
                  <a:gd name="T20" fmla="*/ 170 w 1134"/>
                  <a:gd name="T21" fmla="*/ 226 h 1304"/>
                  <a:gd name="T22" fmla="*/ 113 w 1134"/>
                  <a:gd name="T23" fmla="*/ 226 h 1304"/>
                  <a:gd name="T24" fmla="*/ 57 w 1134"/>
                  <a:gd name="T25" fmla="*/ 56 h 1304"/>
                  <a:gd name="T26" fmla="*/ 0 w 1134"/>
                  <a:gd name="T27" fmla="*/ 56 h 1304"/>
                  <a:gd name="T28" fmla="*/ 57 w 1134"/>
                  <a:gd name="T29" fmla="*/ 340 h 1304"/>
                  <a:gd name="T30" fmla="*/ 227 w 1134"/>
                  <a:gd name="T31" fmla="*/ 340 h 1304"/>
                  <a:gd name="T32" fmla="*/ 170 w 1134"/>
                  <a:gd name="T33" fmla="*/ 397 h 1304"/>
                  <a:gd name="T34" fmla="*/ 113 w 1134"/>
                  <a:gd name="T35" fmla="*/ 510 h 1304"/>
                  <a:gd name="T36" fmla="*/ 170 w 1134"/>
                  <a:gd name="T37" fmla="*/ 453 h 1304"/>
                  <a:gd name="T38" fmla="*/ 283 w 1134"/>
                  <a:gd name="T39" fmla="*/ 510 h 1304"/>
                  <a:gd name="T40" fmla="*/ 283 w 1134"/>
                  <a:gd name="T41" fmla="*/ 567 h 1304"/>
                  <a:gd name="T42" fmla="*/ 340 w 1134"/>
                  <a:gd name="T43" fmla="*/ 623 h 1304"/>
                  <a:gd name="T44" fmla="*/ 340 w 1134"/>
                  <a:gd name="T45" fmla="*/ 680 h 1304"/>
                  <a:gd name="T46" fmla="*/ 397 w 1134"/>
                  <a:gd name="T47" fmla="*/ 793 h 1304"/>
                  <a:gd name="T48" fmla="*/ 397 w 1134"/>
                  <a:gd name="T49" fmla="*/ 907 h 1304"/>
                  <a:gd name="T50" fmla="*/ 454 w 1134"/>
                  <a:gd name="T51" fmla="*/ 1020 h 1304"/>
                  <a:gd name="T52" fmla="*/ 567 w 1134"/>
                  <a:gd name="T53" fmla="*/ 1134 h 1304"/>
                  <a:gd name="T54" fmla="*/ 567 w 1134"/>
                  <a:gd name="T55" fmla="*/ 1247 h 1304"/>
                  <a:gd name="T56" fmla="*/ 737 w 1134"/>
                  <a:gd name="T57" fmla="*/ 1304 h 1304"/>
                  <a:gd name="T58" fmla="*/ 737 w 1134"/>
                  <a:gd name="T59" fmla="*/ 1247 h 1304"/>
                  <a:gd name="T60" fmla="*/ 850 w 1134"/>
                  <a:gd name="T61" fmla="*/ 1077 h 1304"/>
                  <a:gd name="T62" fmla="*/ 850 w 1134"/>
                  <a:gd name="T63" fmla="*/ 1020 h 1304"/>
                  <a:gd name="T64" fmla="*/ 794 w 1134"/>
                  <a:gd name="T65" fmla="*/ 964 h 1304"/>
                  <a:gd name="T66" fmla="*/ 794 w 1134"/>
                  <a:gd name="T67" fmla="*/ 850 h 1304"/>
                  <a:gd name="T68" fmla="*/ 850 w 1134"/>
                  <a:gd name="T69" fmla="*/ 793 h 1304"/>
                  <a:gd name="T70" fmla="*/ 794 w 1134"/>
                  <a:gd name="T71" fmla="*/ 737 h 1304"/>
                  <a:gd name="T72" fmla="*/ 794 w 1134"/>
                  <a:gd name="T73" fmla="*/ 680 h 1304"/>
                  <a:gd name="T74" fmla="*/ 850 w 1134"/>
                  <a:gd name="T75" fmla="*/ 680 h 1304"/>
                  <a:gd name="T76" fmla="*/ 964 w 1134"/>
                  <a:gd name="T77" fmla="*/ 567 h 1304"/>
                  <a:gd name="T78" fmla="*/ 1021 w 1134"/>
                  <a:gd name="T79" fmla="*/ 680 h 1304"/>
                  <a:gd name="T80" fmla="*/ 1134 w 1134"/>
                  <a:gd name="T81" fmla="*/ 680 h 1304"/>
                  <a:gd name="T82" fmla="*/ 1134 w 1134"/>
                  <a:gd name="T83" fmla="*/ 510 h 1304"/>
                  <a:gd name="T84" fmla="*/ 1021 w 1134"/>
                  <a:gd name="T85" fmla="*/ 340 h 1304"/>
                  <a:gd name="T86" fmla="*/ 964 w 1134"/>
                  <a:gd name="T87" fmla="*/ 397 h 1304"/>
                  <a:gd name="T88" fmla="*/ 907 w 1134"/>
                  <a:gd name="T89" fmla="*/ 340 h 1304"/>
                  <a:gd name="T90" fmla="*/ 907 w 1134"/>
                  <a:gd name="T91" fmla="*/ 283 h 1304"/>
                  <a:gd name="T92" fmla="*/ 850 w 1134"/>
                  <a:gd name="T93" fmla="*/ 283 h 1304"/>
                  <a:gd name="T94" fmla="*/ 794 w 1134"/>
                  <a:gd name="T95" fmla="*/ 226 h 1304"/>
                  <a:gd name="T96" fmla="*/ 794 w 1134"/>
                  <a:gd name="T97" fmla="*/ 56 h 1304"/>
                  <a:gd name="T98" fmla="*/ 624 w 1134"/>
                  <a:gd name="T99" fmla="*/ 113 h 1304"/>
                  <a:gd name="T100" fmla="*/ 516 w 1134"/>
                  <a:gd name="T101" fmla="*/ 56 h 1304"/>
                  <a:gd name="T102" fmla="*/ 340 w 1134"/>
                  <a:gd name="T103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34" h="1304">
                    <a:moveTo>
                      <a:pt x="340" y="0"/>
                    </a:moveTo>
                    <a:lnTo>
                      <a:pt x="227" y="0"/>
                    </a:lnTo>
                    <a:lnTo>
                      <a:pt x="283" y="56"/>
                    </a:lnTo>
                    <a:lnTo>
                      <a:pt x="113" y="0"/>
                    </a:lnTo>
                    <a:lnTo>
                      <a:pt x="170" y="113"/>
                    </a:lnTo>
                    <a:lnTo>
                      <a:pt x="397" y="113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26"/>
                    </a:lnTo>
                    <a:lnTo>
                      <a:pt x="113" y="226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170" y="397"/>
                    </a:lnTo>
                    <a:lnTo>
                      <a:pt x="113" y="510"/>
                    </a:lnTo>
                    <a:lnTo>
                      <a:pt x="170" y="453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340" y="623"/>
                    </a:lnTo>
                    <a:lnTo>
                      <a:pt x="340" y="680"/>
                    </a:lnTo>
                    <a:lnTo>
                      <a:pt x="397" y="793"/>
                    </a:lnTo>
                    <a:lnTo>
                      <a:pt x="397" y="907"/>
                    </a:lnTo>
                    <a:lnTo>
                      <a:pt x="454" y="1020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737" y="1304"/>
                    </a:lnTo>
                    <a:lnTo>
                      <a:pt x="737" y="1247"/>
                    </a:lnTo>
                    <a:lnTo>
                      <a:pt x="850" y="1077"/>
                    </a:lnTo>
                    <a:lnTo>
                      <a:pt x="850" y="1020"/>
                    </a:lnTo>
                    <a:lnTo>
                      <a:pt x="794" y="964"/>
                    </a:lnTo>
                    <a:lnTo>
                      <a:pt x="794" y="850"/>
                    </a:lnTo>
                    <a:lnTo>
                      <a:pt x="850" y="793"/>
                    </a:lnTo>
                    <a:lnTo>
                      <a:pt x="794" y="737"/>
                    </a:lnTo>
                    <a:lnTo>
                      <a:pt x="794" y="680"/>
                    </a:lnTo>
                    <a:lnTo>
                      <a:pt x="850" y="680"/>
                    </a:lnTo>
                    <a:lnTo>
                      <a:pt x="964" y="567"/>
                    </a:lnTo>
                    <a:lnTo>
                      <a:pt x="1021" y="680"/>
                    </a:lnTo>
                    <a:lnTo>
                      <a:pt x="1134" y="680"/>
                    </a:lnTo>
                    <a:lnTo>
                      <a:pt x="1134" y="510"/>
                    </a:lnTo>
                    <a:lnTo>
                      <a:pt x="1021" y="340"/>
                    </a:lnTo>
                    <a:lnTo>
                      <a:pt x="964" y="397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850" y="283"/>
                    </a:lnTo>
                    <a:lnTo>
                      <a:pt x="794" y="226"/>
                    </a:lnTo>
                    <a:lnTo>
                      <a:pt x="794" y="56"/>
                    </a:lnTo>
                    <a:lnTo>
                      <a:pt x="624" y="113"/>
                    </a:lnTo>
                    <a:lnTo>
                      <a:pt x="516" y="56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33" name="Freeform 1049">
                <a:extLst>
                  <a:ext uri="{FF2B5EF4-FFF2-40B4-BE49-F238E27FC236}">
                    <a16:creationId xmlns:a16="http://schemas.microsoft.com/office/drawing/2014/main" id="{97A1CDDE-6C12-451B-98D9-AC6ED81CB1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5009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0 w 170"/>
                  <a:gd name="T3" fmla="*/ 56 h 170"/>
                  <a:gd name="T4" fmla="*/ 0 w 170"/>
                  <a:gd name="T5" fmla="*/ 113 h 170"/>
                  <a:gd name="T6" fmla="*/ 57 w 170"/>
                  <a:gd name="T7" fmla="*/ 170 h 170"/>
                  <a:gd name="T8" fmla="*/ 113 w 170"/>
                  <a:gd name="T9" fmla="*/ 170 h 170"/>
                  <a:gd name="T10" fmla="*/ 170 w 170"/>
                  <a:gd name="T11" fmla="*/ 56 h 170"/>
                  <a:gd name="T12" fmla="*/ 113 w 170"/>
                  <a:gd name="T13" fmla="*/ 0 h 170"/>
                  <a:gd name="T14" fmla="*/ 57 w 170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0" y="56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70" y="56"/>
                    </a:lnTo>
                    <a:lnTo>
                      <a:pt x="113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34" name="Freeform 1050">
                <a:extLst>
                  <a:ext uri="{FF2B5EF4-FFF2-40B4-BE49-F238E27FC236}">
                    <a16:creationId xmlns:a16="http://schemas.microsoft.com/office/drawing/2014/main" id="{8F9E8A08-6D00-4E60-8778-AFA46BEA9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98" y="5065"/>
                <a:ext cx="567" cy="681"/>
              </a:xfrm>
              <a:custGeom>
                <a:avLst/>
                <a:gdLst>
                  <a:gd name="T0" fmla="*/ 170 w 567"/>
                  <a:gd name="T1" fmla="*/ 0 h 681"/>
                  <a:gd name="T2" fmla="*/ 0 w 567"/>
                  <a:gd name="T3" fmla="*/ 114 h 681"/>
                  <a:gd name="T4" fmla="*/ 57 w 567"/>
                  <a:gd name="T5" fmla="*/ 170 h 681"/>
                  <a:gd name="T6" fmla="*/ 57 w 567"/>
                  <a:gd name="T7" fmla="*/ 227 h 681"/>
                  <a:gd name="T8" fmla="*/ 227 w 567"/>
                  <a:gd name="T9" fmla="*/ 567 h 681"/>
                  <a:gd name="T10" fmla="*/ 227 w 567"/>
                  <a:gd name="T11" fmla="*/ 624 h 681"/>
                  <a:gd name="T12" fmla="*/ 283 w 567"/>
                  <a:gd name="T13" fmla="*/ 681 h 681"/>
                  <a:gd name="T14" fmla="*/ 340 w 567"/>
                  <a:gd name="T15" fmla="*/ 624 h 681"/>
                  <a:gd name="T16" fmla="*/ 454 w 567"/>
                  <a:gd name="T17" fmla="*/ 567 h 681"/>
                  <a:gd name="T18" fmla="*/ 510 w 567"/>
                  <a:gd name="T19" fmla="*/ 567 h 681"/>
                  <a:gd name="T20" fmla="*/ 510 w 567"/>
                  <a:gd name="T21" fmla="*/ 511 h 681"/>
                  <a:gd name="T22" fmla="*/ 567 w 567"/>
                  <a:gd name="T23" fmla="*/ 454 h 681"/>
                  <a:gd name="T24" fmla="*/ 567 w 567"/>
                  <a:gd name="T25" fmla="*/ 397 h 681"/>
                  <a:gd name="T26" fmla="*/ 510 w 567"/>
                  <a:gd name="T27" fmla="*/ 397 h 681"/>
                  <a:gd name="T28" fmla="*/ 510 w 567"/>
                  <a:gd name="T29" fmla="*/ 340 h 681"/>
                  <a:gd name="T30" fmla="*/ 454 w 567"/>
                  <a:gd name="T31" fmla="*/ 284 h 681"/>
                  <a:gd name="T32" fmla="*/ 454 w 567"/>
                  <a:gd name="T33" fmla="*/ 227 h 681"/>
                  <a:gd name="T34" fmla="*/ 397 w 567"/>
                  <a:gd name="T35" fmla="*/ 57 h 681"/>
                  <a:gd name="T36" fmla="*/ 283 w 567"/>
                  <a:gd name="T37" fmla="*/ 114 h 681"/>
                  <a:gd name="T38" fmla="*/ 227 w 567"/>
                  <a:gd name="T39" fmla="*/ 114 h 681"/>
                  <a:gd name="T40" fmla="*/ 170 w 567"/>
                  <a:gd name="T41" fmla="*/ 57 h 681"/>
                  <a:gd name="T42" fmla="*/ 170 w 567"/>
                  <a:gd name="T4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67" h="681">
                    <a:moveTo>
                      <a:pt x="170" y="0"/>
                    </a:moveTo>
                    <a:lnTo>
                      <a:pt x="0" y="114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283" y="681"/>
                    </a:lnTo>
                    <a:lnTo>
                      <a:pt x="340" y="624"/>
                    </a:lnTo>
                    <a:lnTo>
                      <a:pt x="454" y="567"/>
                    </a:lnTo>
                    <a:lnTo>
                      <a:pt x="510" y="567"/>
                    </a:lnTo>
                    <a:lnTo>
                      <a:pt x="510" y="511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397" y="5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1270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436" name="Group 1052">
              <a:extLst>
                <a:ext uri="{FF2B5EF4-FFF2-40B4-BE49-F238E27FC236}">
                  <a16:creationId xmlns:a16="http://schemas.microsoft.com/office/drawing/2014/main" id="{F20F2430-B698-4578-85B9-280A1EFA34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3478"/>
              <a:ext cx="1134" cy="1304"/>
              <a:chOff x="3862" y="3478"/>
              <a:chExt cx="1134" cy="1304"/>
            </a:xfrm>
          </p:grpSpPr>
          <p:sp>
            <p:nvSpPr>
              <p:cNvPr id="17437" name="Freeform 1053">
                <a:extLst>
                  <a:ext uri="{FF2B5EF4-FFF2-40B4-BE49-F238E27FC236}">
                    <a16:creationId xmlns:a16="http://schemas.microsoft.com/office/drawing/2014/main" id="{10CF2E4C-6BDD-4AE4-BC5F-E4B9D3AE57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" y="3534"/>
                <a:ext cx="397" cy="397"/>
              </a:xfrm>
              <a:custGeom>
                <a:avLst/>
                <a:gdLst>
                  <a:gd name="T0" fmla="*/ 284 w 397"/>
                  <a:gd name="T1" fmla="*/ 0 h 397"/>
                  <a:gd name="T2" fmla="*/ 114 w 397"/>
                  <a:gd name="T3" fmla="*/ 57 h 397"/>
                  <a:gd name="T4" fmla="*/ 57 w 397"/>
                  <a:gd name="T5" fmla="*/ 170 h 397"/>
                  <a:gd name="T6" fmla="*/ 114 w 397"/>
                  <a:gd name="T7" fmla="*/ 227 h 397"/>
                  <a:gd name="T8" fmla="*/ 57 w 397"/>
                  <a:gd name="T9" fmla="*/ 227 h 397"/>
                  <a:gd name="T10" fmla="*/ 0 w 397"/>
                  <a:gd name="T11" fmla="*/ 284 h 397"/>
                  <a:gd name="T12" fmla="*/ 57 w 397"/>
                  <a:gd name="T13" fmla="*/ 397 h 397"/>
                  <a:gd name="T14" fmla="*/ 170 w 397"/>
                  <a:gd name="T15" fmla="*/ 341 h 397"/>
                  <a:gd name="T16" fmla="*/ 284 w 397"/>
                  <a:gd name="T17" fmla="*/ 284 h 397"/>
                  <a:gd name="T18" fmla="*/ 397 w 397"/>
                  <a:gd name="T19" fmla="*/ 227 h 397"/>
                  <a:gd name="T20" fmla="*/ 340 w 397"/>
                  <a:gd name="T21" fmla="*/ 227 h 397"/>
                  <a:gd name="T22" fmla="*/ 284 w 397"/>
                  <a:gd name="T23" fmla="*/ 170 h 397"/>
                  <a:gd name="T24" fmla="*/ 284 w 397"/>
                  <a:gd name="T2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397">
                    <a:moveTo>
                      <a:pt x="284" y="0"/>
                    </a:moveTo>
                    <a:lnTo>
                      <a:pt x="114" y="57"/>
                    </a:lnTo>
                    <a:lnTo>
                      <a:pt x="57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0" y="284"/>
                    </a:lnTo>
                    <a:lnTo>
                      <a:pt x="57" y="397"/>
                    </a:lnTo>
                    <a:lnTo>
                      <a:pt x="170" y="341"/>
                    </a:lnTo>
                    <a:lnTo>
                      <a:pt x="284" y="284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284" y="170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38" name="Freeform 1054">
                <a:extLst>
                  <a:ext uri="{FF2B5EF4-FFF2-40B4-BE49-F238E27FC236}">
                    <a16:creationId xmlns:a16="http://schemas.microsoft.com/office/drawing/2014/main" id="{2F390DA2-4460-4224-B91A-EE874CD8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761"/>
                <a:ext cx="284" cy="397"/>
              </a:xfrm>
              <a:custGeom>
                <a:avLst/>
                <a:gdLst>
                  <a:gd name="T0" fmla="*/ 57 w 284"/>
                  <a:gd name="T1" fmla="*/ 0 h 397"/>
                  <a:gd name="T2" fmla="*/ 57 w 284"/>
                  <a:gd name="T3" fmla="*/ 57 h 397"/>
                  <a:gd name="T4" fmla="*/ 114 w 284"/>
                  <a:gd name="T5" fmla="*/ 114 h 397"/>
                  <a:gd name="T6" fmla="*/ 171 w 284"/>
                  <a:gd name="T7" fmla="*/ 57 h 397"/>
                  <a:gd name="T8" fmla="*/ 284 w 284"/>
                  <a:gd name="T9" fmla="*/ 227 h 397"/>
                  <a:gd name="T10" fmla="*/ 284 w 284"/>
                  <a:gd name="T11" fmla="*/ 397 h 397"/>
                  <a:gd name="T12" fmla="*/ 171 w 284"/>
                  <a:gd name="T13" fmla="*/ 397 h 397"/>
                  <a:gd name="T14" fmla="*/ 114 w 284"/>
                  <a:gd name="T15" fmla="*/ 284 h 397"/>
                  <a:gd name="T16" fmla="*/ 57 w 284"/>
                  <a:gd name="T17" fmla="*/ 227 h 397"/>
                  <a:gd name="T18" fmla="*/ 0 w 284"/>
                  <a:gd name="T19" fmla="*/ 227 h 397"/>
                  <a:gd name="T20" fmla="*/ 0 w 284"/>
                  <a:gd name="T21" fmla="*/ 114 h 397"/>
                  <a:gd name="T22" fmla="*/ 57 w 284"/>
                  <a:gd name="T2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397">
                    <a:moveTo>
                      <a:pt x="57" y="0"/>
                    </a:moveTo>
                    <a:lnTo>
                      <a:pt x="57" y="57"/>
                    </a:lnTo>
                    <a:lnTo>
                      <a:pt x="114" y="114"/>
                    </a:lnTo>
                    <a:lnTo>
                      <a:pt x="171" y="57"/>
                    </a:lnTo>
                    <a:lnTo>
                      <a:pt x="284" y="227"/>
                    </a:lnTo>
                    <a:lnTo>
                      <a:pt x="284" y="397"/>
                    </a:lnTo>
                    <a:lnTo>
                      <a:pt x="171" y="397"/>
                    </a:lnTo>
                    <a:lnTo>
                      <a:pt x="114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39" name="Freeform 1055">
                <a:extLst>
                  <a:ext uri="{FF2B5EF4-FFF2-40B4-BE49-F238E27FC236}">
                    <a16:creationId xmlns:a16="http://schemas.microsoft.com/office/drawing/2014/main" id="{B49F96DD-80E8-49B5-8D9F-CB43EF9C45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761"/>
                <a:ext cx="284" cy="397"/>
              </a:xfrm>
              <a:custGeom>
                <a:avLst/>
                <a:gdLst>
                  <a:gd name="T0" fmla="*/ 227 w 284"/>
                  <a:gd name="T1" fmla="*/ 0 h 397"/>
                  <a:gd name="T2" fmla="*/ 0 w 284"/>
                  <a:gd name="T3" fmla="*/ 114 h 397"/>
                  <a:gd name="T4" fmla="*/ 0 w 284"/>
                  <a:gd name="T5" fmla="*/ 227 h 397"/>
                  <a:gd name="T6" fmla="*/ 114 w 284"/>
                  <a:gd name="T7" fmla="*/ 340 h 397"/>
                  <a:gd name="T8" fmla="*/ 114 w 284"/>
                  <a:gd name="T9" fmla="*/ 397 h 397"/>
                  <a:gd name="T10" fmla="*/ 170 w 284"/>
                  <a:gd name="T11" fmla="*/ 397 h 397"/>
                  <a:gd name="T12" fmla="*/ 284 w 284"/>
                  <a:gd name="T13" fmla="*/ 284 h 397"/>
                  <a:gd name="T14" fmla="*/ 227 w 284"/>
                  <a:gd name="T15" fmla="*/ 227 h 397"/>
                  <a:gd name="T16" fmla="*/ 170 w 284"/>
                  <a:gd name="T17" fmla="*/ 227 h 397"/>
                  <a:gd name="T18" fmla="*/ 170 w 284"/>
                  <a:gd name="T19" fmla="*/ 114 h 397"/>
                  <a:gd name="T20" fmla="*/ 227 w 284"/>
                  <a:gd name="T21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4" h="397">
                    <a:moveTo>
                      <a:pt x="227" y="0"/>
                    </a:moveTo>
                    <a:lnTo>
                      <a:pt x="0" y="114"/>
                    </a:lnTo>
                    <a:lnTo>
                      <a:pt x="0" y="227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284" y="284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11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0" name="Freeform 1056">
                <a:extLst>
                  <a:ext uri="{FF2B5EF4-FFF2-40B4-BE49-F238E27FC236}">
                    <a16:creationId xmlns:a16="http://schemas.microsoft.com/office/drawing/2014/main" id="{8030F65E-B197-48A1-AC92-14D8C6AA29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4101"/>
                <a:ext cx="510" cy="681"/>
              </a:xfrm>
              <a:custGeom>
                <a:avLst/>
                <a:gdLst>
                  <a:gd name="T0" fmla="*/ 454 w 510"/>
                  <a:gd name="T1" fmla="*/ 114 h 681"/>
                  <a:gd name="T2" fmla="*/ 340 w 510"/>
                  <a:gd name="T3" fmla="*/ 57 h 681"/>
                  <a:gd name="T4" fmla="*/ 284 w 510"/>
                  <a:gd name="T5" fmla="*/ 57 h 681"/>
                  <a:gd name="T6" fmla="*/ 227 w 510"/>
                  <a:gd name="T7" fmla="*/ 0 h 681"/>
                  <a:gd name="T8" fmla="*/ 114 w 510"/>
                  <a:gd name="T9" fmla="*/ 57 h 681"/>
                  <a:gd name="T10" fmla="*/ 0 w 510"/>
                  <a:gd name="T11" fmla="*/ 57 h 681"/>
                  <a:gd name="T12" fmla="*/ 57 w 510"/>
                  <a:gd name="T13" fmla="*/ 170 h 681"/>
                  <a:gd name="T14" fmla="*/ 57 w 510"/>
                  <a:gd name="T15" fmla="*/ 284 h 681"/>
                  <a:gd name="T16" fmla="*/ 114 w 510"/>
                  <a:gd name="T17" fmla="*/ 397 h 681"/>
                  <a:gd name="T18" fmla="*/ 227 w 510"/>
                  <a:gd name="T19" fmla="*/ 511 h 681"/>
                  <a:gd name="T20" fmla="*/ 227 w 510"/>
                  <a:gd name="T21" fmla="*/ 624 h 681"/>
                  <a:gd name="T22" fmla="*/ 397 w 510"/>
                  <a:gd name="T23" fmla="*/ 681 h 681"/>
                  <a:gd name="T24" fmla="*/ 397 w 510"/>
                  <a:gd name="T25" fmla="*/ 624 h 681"/>
                  <a:gd name="T26" fmla="*/ 510 w 510"/>
                  <a:gd name="T27" fmla="*/ 454 h 681"/>
                  <a:gd name="T28" fmla="*/ 510 w 510"/>
                  <a:gd name="T29" fmla="*/ 397 h 681"/>
                  <a:gd name="T30" fmla="*/ 454 w 510"/>
                  <a:gd name="T31" fmla="*/ 341 h 681"/>
                  <a:gd name="T32" fmla="*/ 454 w 510"/>
                  <a:gd name="T33" fmla="*/ 227 h 681"/>
                  <a:gd name="T34" fmla="*/ 510 w 510"/>
                  <a:gd name="T35" fmla="*/ 170 h 681"/>
                  <a:gd name="T36" fmla="*/ 454 w 510"/>
                  <a:gd name="T37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681">
                    <a:moveTo>
                      <a:pt x="454" y="114"/>
                    </a:moveTo>
                    <a:lnTo>
                      <a:pt x="340" y="57"/>
                    </a:lnTo>
                    <a:lnTo>
                      <a:pt x="284" y="57"/>
                    </a:lnTo>
                    <a:lnTo>
                      <a:pt x="227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4" y="397"/>
                    </a:lnTo>
                    <a:lnTo>
                      <a:pt x="227" y="511"/>
                    </a:lnTo>
                    <a:lnTo>
                      <a:pt x="227" y="624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10" y="170"/>
                    </a:lnTo>
                    <a:lnTo>
                      <a:pt x="454" y="114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1" name="Freeform 1057">
                <a:extLst>
                  <a:ext uri="{FF2B5EF4-FFF2-40B4-BE49-F238E27FC236}">
                    <a16:creationId xmlns:a16="http://schemas.microsoft.com/office/drawing/2014/main" id="{590A60AF-0A58-42B1-9D00-914593CAC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3875"/>
                <a:ext cx="397" cy="340"/>
              </a:xfrm>
              <a:custGeom>
                <a:avLst/>
                <a:gdLst>
                  <a:gd name="T0" fmla="*/ 283 w 397"/>
                  <a:gd name="T1" fmla="*/ 0 h 340"/>
                  <a:gd name="T2" fmla="*/ 170 w 397"/>
                  <a:gd name="T3" fmla="*/ 56 h 340"/>
                  <a:gd name="T4" fmla="*/ 113 w 397"/>
                  <a:gd name="T5" fmla="*/ 56 h 340"/>
                  <a:gd name="T6" fmla="*/ 113 w 397"/>
                  <a:gd name="T7" fmla="*/ 113 h 340"/>
                  <a:gd name="T8" fmla="*/ 0 w 397"/>
                  <a:gd name="T9" fmla="*/ 113 h 340"/>
                  <a:gd name="T10" fmla="*/ 57 w 397"/>
                  <a:gd name="T11" fmla="*/ 170 h 340"/>
                  <a:gd name="T12" fmla="*/ 170 w 397"/>
                  <a:gd name="T13" fmla="*/ 226 h 340"/>
                  <a:gd name="T14" fmla="*/ 227 w 397"/>
                  <a:gd name="T15" fmla="*/ 283 h 340"/>
                  <a:gd name="T16" fmla="*/ 283 w 397"/>
                  <a:gd name="T17" fmla="*/ 283 h 340"/>
                  <a:gd name="T18" fmla="*/ 397 w 397"/>
                  <a:gd name="T19" fmla="*/ 340 h 340"/>
                  <a:gd name="T20" fmla="*/ 397 w 397"/>
                  <a:gd name="T21" fmla="*/ 226 h 340"/>
                  <a:gd name="T22" fmla="*/ 283 w 397"/>
                  <a:gd name="T23" fmla="*/ 113 h 340"/>
                  <a:gd name="T24" fmla="*/ 283 w 397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97" h="340">
                    <a:moveTo>
                      <a:pt x="283" y="0"/>
                    </a:move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170" y="226"/>
                    </a:lnTo>
                    <a:lnTo>
                      <a:pt x="227" y="283"/>
                    </a:lnTo>
                    <a:lnTo>
                      <a:pt x="283" y="283"/>
                    </a:lnTo>
                    <a:lnTo>
                      <a:pt x="397" y="340"/>
                    </a:lnTo>
                    <a:lnTo>
                      <a:pt x="397" y="226"/>
                    </a:lnTo>
                    <a:lnTo>
                      <a:pt x="283" y="113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2" name="Freeform 1058">
                <a:extLst>
                  <a:ext uri="{FF2B5EF4-FFF2-40B4-BE49-F238E27FC236}">
                    <a16:creationId xmlns:a16="http://schemas.microsoft.com/office/drawing/2014/main" id="{0C07D5A2-58D4-46ED-8397-F1DDCFBA8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3478"/>
                <a:ext cx="511" cy="397"/>
              </a:xfrm>
              <a:custGeom>
                <a:avLst/>
                <a:gdLst>
                  <a:gd name="T0" fmla="*/ 511 w 511"/>
                  <a:gd name="T1" fmla="*/ 113 h 397"/>
                  <a:gd name="T2" fmla="*/ 397 w 511"/>
                  <a:gd name="T3" fmla="*/ 56 h 397"/>
                  <a:gd name="T4" fmla="*/ 227 w 511"/>
                  <a:gd name="T5" fmla="*/ 0 h 397"/>
                  <a:gd name="T6" fmla="*/ 114 w 511"/>
                  <a:gd name="T7" fmla="*/ 0 h 397"/>
                  <a:gd name="T8" fmla="*/ 170 w 511"/>
                  <a:gd name="T9" fmla="*/ 56 h 397"/>
                  <a:gd name="T10" fmla="*/ 0 w 511"/>
                  <a:gd name="T11" fmla="*/ 0 h 397"/>
                  <a:gd name="T12" fmla="*/ 57 w 511"/>
                  <a:gd name="T13" fmla="*/ 113 h 397"/>
                  <a:gd name="T14" fmla="*/ 284 w 511"/>
                  <a:gd name="T15" fmla="*/ 113 h 397"/>
                  <a:gd name="T16" fmla="*/ 170 w 511"/>
                  <a:gd name="T17" fmla="*/ 170 h 397"/>
                  <a:gd name="T18" fmla="*/ 170 w 511"/>
                  <a:gd name="T19" fmla="*/ 283 h 397"/>
                  <a:gd name="T20" fmla="*/ 284 w 511"/>
                  <a:gd name="T21" fmla="*/ 283 h 397"/>
                  <a:gd name="T22" fmla="*/ 284 w 511"/>
                  <a:gd name="T23" fmla="*/ 397 h 397"/>
                  <a:gd name="T24" fmla="*/ 341 w 511"/>
                  <a:gd name="T25" fmla="*/ 340 h 397"/>
                  <a:gd name="T26" fmla="*/ 397 w 511"/>
                  <a:gd name="T27" fmla="*/ 340 h 397"/>
                  <a:gd name="T28" fmla="*/ 454 w 511"/>
                  <a:gd name="T29" fmla="*/ 283 h 397"/>
                  <a:gd name="T30" fmla="*/ 511 w 511"/>
                  <a:gd name="T31" fmla="*/ 283 h 397"/>
                  <a:gd name="T32" fmla="*/ 454 w 511"/>
                  <a:gd name="T33" fmla="*/ 226 h 397"/>
                  <a:gd name="T34" fmla="*/ 511 w 511"/>
                  <a:gd name="T35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11" h="397">
                    <a:moveTo>
                      <a:pt x="511" y="113"/>
                    </a:moveTo>
                    <a:lnTo>
                      <a:pt x="397" y="56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70" y="56"/>
                    </a:lnTo>
                    <a:lnTo>
                      <a:pt x="0" y="0"/>
                    </a:lnTo>
                    <a:lnTo>
                      <a:pt x="57" y="113"/>
                    </a:lnTo>
                    <a:lnTo>
                      <a:pt x="284" y="113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284" y="283"/>
                    </a:lnTo>
                    <a:lnTo>
                      <a:pt x="284" y="397"/>
                    </a:lnTo>
                    <a:lnTo>
                      <a:pt x="341" y="340"/>
                    </a:lnTo>
                    <a:lnTo>
                      <a:pt x="397" y="340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454" y="226"/>
                    </a:lnTo>
                    <a:lnTo>
                      <a:pt x="511" y="113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3" name="Freeform 1059">
                <a:extLst>
                  <a:ext uri="{FF2B5EF4-FFF2-40B4-BE49-F238E27FC236}">
                    <a16:creationId xmlns:a16="http://schemas.microsoft.com/office/drawing/2014/main" id="{E0B72753-58E4-41D3-88B5-603A208151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534"/>
                <a:ext cx="567" cy="624"/>
              </a:xfrm>
              <a:custGeom>
                <a:avLst/>
                <a:gdLst>
                  <a:gd name="T0" fmla="*/ 283 w 567"/>
                  <a:gd name="T1" fmla="*/ 227 h 624"/>
                  <a:gd name="T2" fmla="*/ 227 w 567"/>
                  <a:gd name="T3" fmla="*/ 114 h 624"/>
                  <a:gd name="T4" fmla="*/ 170 w 567"/>
                  <a:gd name="T5" fmla="*/ 114 h 624"/>
                  <a:gd name="T6" fmla="*/ 170 w 567"/>
                  <a:gd name="T7" fmla="*/ 170 h 624"/>
                  <a:gd name="T8" fmla="*/ 113 w 567"/>
                  <a:gd name="T9" fmla="*/ 170 h 624"/>
                  <a:gd name="T10" fmla="*/ 57 w 567"/>
                  <a:gd name="T11" fmla="*/ 0 h 624"/>
                  <a:gd name="T12" fmla="*/ 0 w 567"/>
                  <a:gd name="T13" fmla="*/ 0 h 624"/>
                  <a:gd name="T14" fmla="*/ 57 w 567"/>
                  <a:gd name="T15" fmla="*/ 284 h 624"/>
                  <a:gd name="T16" fmla="*/ 227 w 567"/>
                  <a:gd name="T17" fmla="*/ 284 h 624"/>
                  <a:gd name="T18" fmla="*/ 170 w 567"/>
                  <a:gd name="T19" fmla="*/ 341 h 624"/>
                  <a:gd name="T20" fmla="*/ 113 w 567"/>
                  <a:gd name="T21" fmla="*/ 454 h 624"/>
                  <a:gd name="T22" fmla="*/ 170 w 567"/>
                  <a:gd name="T23" fmla="*/ 397 h 624"/>
                  <a:gd name="T24" fmla="*/ 283 w 567"/>
                  <a:gd name="T25" fmla="*/ 454 h 624"/>
                  <a:gd name="T26" fmla="*/ 283 w 567"/>
                  <a:gd name="T27" fmla="*/ 511 h 624"/>
                  <a:gd name="T28" fmla="*/ 340 w 567"/>
                  <a:gd name="T29" fmla="*/ 567 h 624"/>
                  <a:gd name="T30" fmla="*/ 340 w 567"/>
                  <a:gd name="T31" fmla="*/ 624 h 624"/>
                  <a:gd name="T32" fmla="*/ 454 w 567"/>
                  <a:gd name="T33" fmla="*/ 624 h 624"/>
                  <a:gd name="T34" fmla="*/ 567 w 567"/>
                  <a:gd name="T35" fmla="*/ 567 h 624"/>
                  <a:gd name="T36" fmla="*/ 454 w 567"/>
                  <a:gd name="T37" fmla="*/ 511 h 624"/>
                  <a:gd name="T38" fmla="*/ 397 w 567"/>
                  <a:gd name="T39" fmla="*/ 454 h 624"/>
                  <a:gd name="T40" fmla="*/ 510 w 567"/>
                  <a:gd name="T41" fmla="*/ 454 h 624"/>
                  <a:gd name="T42" fmla="*/ 510 w 567"/>
                  <a:gd name="T43" fmla="*/ 397 h 624"/>
                  <a:gd name="T44" fmla="*/ 567 w 567"/>
                  <a:gd name="T45" fmla="*/ 397 h 624"/>
                  <a:gd name="T46" fmla="*/ 510 w 567"/>
                  <a:gd name="T47" fmla="*/ 284 h 624"/>
                  <a:gd name="T48" fmla="*/ 454 w 567"/>
                  <a:gd name="T49" fmla="*/ 284 h 624"/>
                  <a:gd name="T50" fmla="*/ 397 w 567"/>
                  <a:gd name="T51" fmla="*/ 341 h 624"/>
                  <a:gd name="T52" fmla="*/ 397 w 567"/>
                  <a:gd name="T53" fmla="*/ 227 h 624"/>
                  <a:gd name="T54" fmla="*/ 283 w 567"/>
                  <a:gd name="T55" fmla="*/ 227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67" h="624">
                    <a:moveTo>
                      <a:pt x="283" y="227"/>
                    </a:move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170" y="341"/>
                    </a:lnTo>
                    <a:lnTo>
                      <a:pt x="113" y="454"/>
                    </a:lnTo>
                    <a:lnTo>
                      <a:pt x="170" y="397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454" y="624"/>
                    </a:lnTo>
                    <a:lnTo>
                      <a:pt x="567" y="567"/>
                    </a:lnTo>
                    <a:lnTo>
                      <a:pt x="454" y="511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10" y="284"/>
                    </a:lnTo>
                    <a:lnTo>
                      <a:pt x="454" y="284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283" y="227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444" name="Group 1060">
              <a:extLst>
                <a:ext uri="{FF2B5EF4-FFF2-40B4-BE49-F238E27FC236}">
                  <a16:creationId xmlns:a16="http://schemas.microsoft.com/office/drawing/2014/main" id="{CDA2604D-3419-4BF1-B8DA-8124CED6C5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2230"/>
              <a:ext cx="1304" cy="1361"/>
              <a:chOff x="3692" y="2230"/>
              <a:chExt cx="1304" cy="1361"/>
            </a:xfrm>
          </p:grpSpPr>
          <p:sp>
            <p:nvSpPr>
              <p:cNvPr id="17445" name="Freeform 1061">
                <a:extLst>
                  <a:ext uri="{FF2B5EF4-FFF2-40B4-BE49-F238E27FC236}">
                    <a16:creationId xmlns:a16="http://schemas.microsoft.com/office/drawing/2014/main" id="{E66DF8CC-5529-430A-A6E4-20D5C77B3A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194"/>
                <a:ext cx="284" cy="340"/>
              </a:xfrm>
              <a:custGeom>
                <a:avLst/>
                <a:gdLst>
                  <a:gd name="T0" fmla="*/ 227 w 284"/>
                  <a:gd name="T1" fmla="*/ 340 h 340"/>
                  <a:gd name="T2" fmla="*/ 0 w 284"/>
                  <a:gd name="T3" fmla="*/ 340 h 340"/>
                  <a:gd name="T4" fmla="*/ 0 w 284"/>
                  <a:gd name="T5" fmla="*/ 114 h 340"/>
                  <a:gd name="T6" fmla="*/ 57 w 284"/>
                  <a:gd name="T7" fmla="*/ 57 h 340"/>
                  <a:gd name="T8" fmla="*/ 114 w 284"/>
                  <a:gd name="T9" fmla="*/ 0 h 340"/>
                  <a:gd name="T10" fmla="*/ 227 w 284"/>
                  <a:gd name="T11" fmla="*/ 57 h 340"/>
                  <a:gd name="T12" fmla="*/ 227 w 284"/>
                  <a:gd name="T13" fmla="*/ 114 h 340"/>
                  <a:gd name="T14" fmla="*/ 114 w 284"/>
                  <a:gd name="T15" fmla="*/ 114 h 340"/>
                  <a:gd name="T16" fmla="*/ 114 w 284"/>
                  <a:gd name="T17" fmla="*/ 170 h 340"/>
                  <a:gd name="T18" fmla="*/ 227 w 284"/>
                  <a:gd name="T19" fmla="*/ 227 h 340"/>
                  <a:gd name="T20" fmla="*/ 284 w 284"/>
                  <a:gd name="T21" fmla="*/ 284 h 340"/>
                  <a:gd name="T22" fmla="*/ 227 w 284"/>
                  <a:gd name="T2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4" h="340">
                    <a:moveTo>
                      <a:pt x="227" y="340"/>
                    </a:moveTo>
                    <a:lnTo>
                      <a:pt x="0" y="340"/>
                    </a:lnTo>
                    <a:lnTo>
                      <a:pt x="0" y="114"/>
                    </a:lnTo>
                    <a:lnTo>
                      <a:pt x="57" y="57"/>
                    </a:lnTo>
                    <a:lnTo>
                      <a:pt x="114" y="0"/>
                    </a:lnTo>
                    <a:lnTo>
                      <a:pt x="227" y="57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170"/>
                    </a:lnTo>
                    <a:lnTo>
                      <a:pt x="227" y="227"/>
                    </a:lnTo>
                    <a:lnTo>
                      <a:pt x="284" y="284"/>
                    </a:lnTo>
                    <a:lnTo>
                      <a:pt x="227" y="34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6" name="Freeform 1062">
                <a:extLst>
                  <a:ext uri="{FF2B5EF4-FFF2-40B4-BE49-F238E27FC236}">
                    <a16:creationId xmlns:a16="http://schemas.microsoft.com/office/drawing/2014/main" id="{7EDA2E02-7CC1-415C-964D-96F0CFEFD5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194"/>
                <a:ext cx="284" cy="340"/>
              </a:xfrm>
              <a:custGeom>
                <a:avLst/>
                <a:gdLst>
                  <a:gd name="T0" fmla="*/ 170 w 284"/>
                  <a:gd name="T1" fmla="*/ 340 h 340"/>
                  <a:gd name="T2" fmla="*/ 114 w 284"/>
                  <a:gd name="T3" fmla="*/ 340 h 340"/>
                  <a:gd name="T4" fmla="*/ 57 w 284"/>
                  <a:gd name="T5" fmla="*/ 284 h 340"/>
                  <a:gd name="T6" fmla="*/ 0 w 284"/>
                  <a:gd name="T7" fmla="*/ 227 h 340"/>
                  <a:gd name="T8" fmla="*/ 0 w 284"/>
                  <a:gd name="T9" fmla="*/ 170 h 340"/>
                  <a:gd name="T10" fmla="*/ 114 w 284"/>
                  <a:gd name="T11" fmla="*/ 0 h 340"/>
                  <a:gd name="T12" fmla="*/ 227 w 284"/>
                  <a:gd name="T13" fmla="*/ 0 h 340"/>
                  <a:gd name="T14" fmla="*/ 284 w 284"/>
                  <a:gd name="T15" fmla="*/ 0 h 340"/>
                  <a:gd name="T16" fmla="*/ 170 w 284"/>
                  <a:gd name="T17" fmla="*/ 114 h 340"/>
                  <a:gd name="T18" fmla="*/ 170 w 284"/>
                  <a:gd name="T1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" h="340">
                    <a:moveTo>
                      <a:pt x="170" y="340"/>
                    </a:moveTo>
                    <a:lnTo>
                      <a:pt x="114" y="340"/>
                    </a:lnTo>
                    <a:lnTo>
                      <a:pt x="57" y="284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4" y="0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170" y="114"/>
                    </a:lnTo>
                    <a:lnTo>
                      <a:pt x="170" y="34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7" name="Freeform 1063">
                <a:extLst>
                  <a:ext uri="{FF2B5EF4-FFF2-40B4-BE49-F238E27FC236}">
                    <a16:creationId xmlns:a16="http://schemas.microsoft.com/office/drawing/2014/main" id="{72BFCBA7-F233-479A-93B1-9451AFA4EA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3308"/>
                <a:ext cx="284" cy="283"/>
              </a:xfrm>
              <a:custGeom>
                <a:avLst/>
                <a:gdLst>
                  <a:gd name="T0" fmla="*/ 170 w 284"/>
                  <a:gd name="T1" fmla="*/ 56 h 283"/>
                  <a:gd name="T2" fmla="*/ 170 w 284"/>
                  <a:gd name="T3" fmla="*/ 113 h 283"/>
                  <a:gd name="T4" fmla="*/ 284 w 284"/>
                  <a:gd name="T5" fmla="*/ 226 h 283"/>
                  <a:gd name="T6" fmla="*/ 114 w 284"/>
                  <a:gd name="T7" fmla="*/ 283 h 283"/>
                  <a:gd name="T8" fmla="*/ 0 w 284"/>
                  <a:gd name="T9" fmla="*/ 226 h 283"/>
                  <a:gd name="T10" fmla="*/ 0 w 284"/>
                  <a:gd name="T11" fmla="*/ 56 h 283"/>
                  <a:gd name="T12" fmla="*/ 57 w 284"/>
                  <a:gd name="T13" fmla="*/ 0 h 283"/>
                  <a:gd name="T14" fmla="*/ 170 w 284"/>
                  <a:gd name="T1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4" h="283">
                    <a:moveTo>
                      <a:pt x="170" y="56"/>
                    </a:moveTo>
                    <a:lnTo>
                      <a:pt x="170" y="113"/>
                    </a:lnTo>
                    <a:lnTo>
                      <a:pt x="284" y="226"/>
                    </a:lnTo>
                    <a:lnTo>
                      <a:pt x="114" y="283"/>
                    </a:lnTo>
                    <a:lnTo>
                      <a:pt x="0" y="226"/>
                    </a:lnTo>
                    <a:lnTo>
                      <a:pt x="0" y="56"/>
                    </a:lnTo>
                    <a:lnTo>
                      <a:pt x="57" y="0"/>
                    </a:lnTo>
                    <a:lnTo>
                      <a:pt x="170" y="56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8" name="Freeform 1064">
                <a:extLst>
                  <a:ext uri="{FF2B5EF4-FFF2-40B4-BE49-F238E27FC236}">
                    <a16:creationId xmlns:a16="http://schemas.microsoft.com/office/drawing/2014/main" id="{72838DC7-1913-44B5-AF99-BD3646717C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137"/>
                <a:ext cx="227" cy="227"/>
              </a:xfrm>
              <a:custGeom>
                <a:avLst/>
                <a:gdLst>
                  <a:gd name="T0" fmla="*/ 113 w 227"/>
                  <a:gd name="T1" fmla="*/ 227 h 227"/>
                  <a:gd name="T2" fmla="*/ 0 w 227"/>
                  <a:gd name="T3" fmla="*/ 171 h 227"/>
                  <a:gd name="T4" fmla="*/ 57 w 227"/>
                  <a:gd name="T5" fmla="*/ 0 h 227"/>
                  <a:gd name="T6" fmla="*/ 170 w 227"/>
                  <a:gd name="T7" fmla="*/ 0 h 227"/>
                  <a:gd name="T8" fmla="*/ 227 w 227"/>
                  <a:gd name="T9" fmla="*/ 57 h 227"/>
                  <a:gd name="T10" fmla="*/ 113 w 227"/>
                  <a:gd name="T11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227">
                    <a:moveTo>
                      <a:pt x="113" y="227"/>
                    </a:moveTo>
                    <a:lnTo>
                      <a:pt x="0" y="171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227" y="57"/>
                    </a:lnTo>
                    <a:lnTo>
                      <a:pt x="113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49" name="Freeform 1065">
                <a:extLst>
                  <a:ext uri="{FF2B5EF4-FFF2-40B4-BE49-F238E27FC236}">
                    <a16:creationId xmlns:a16="http://schemas.microsoft.com/office/drawing/2014/main" id="{1C713E84-52EE-42C0-BA32-97D6D36846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024"/>
                <a:ext cx="227" cy="170"/>
              </a:xfrm>
              <a:custGeom>
                <a:avLst/>
                <a:gdLst>
                  <a:gd name="T0" fmla="*/ 227 w 227"/>
                  <a:gd name="T1" fmla="*/ 170 h 170"/>
                  <a:gd name="T2" fmla="*/ 227 w 227"/>
                  <a:gd name="T3" fmla="*/ 0 h 170"/>
                  <a:gd name="T4" fmla="*/ 57 w 227"/>
                  <a:gd name="T5" fmla="*/ 0 h 170"/>
                  <a:gd name="T6" fmla="*/ 0 w 227"/>
                  <a:gd name="T7" fmla="*/ 113 h 170"/>
                  <a:gd name="T8" fmla="*/ 57 w 227"/>
                  <a:gd name="T9" fmla="*/ 170 h 170"/>
                  <a:gd name="T10" fmla="*/ 227 w 227"/>
                  <a:gd name="T11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7" h="170">
                    <a:moveTo>
                      <a:pt x="227" y="170"/>
                    </a:moveTo>
                    <a:lnTo>
                      <a:pt x="227" y="0"/>
                    </a:lnTo>
                    <a:lnTo>
                      <a:pt x="57" y="0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227" y="17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0" name="Freeform 1066">
                <a:extLst>
                  <a:ext uri="{FF2B5EF4-FFF2-40B4-BE49-F238E27FC236}">
                    <a16:creationId xmlns:a16="http://schemas.microsoft.com/office/drawing/2014/main" id="{3BF53C10-DB5F-42B7-B4DF-1C4DAACBD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854"/>
                <a:ext cx="227" cy="170"/>
              </a:xfrm>
              <a:custGeom>
                <a:avLst/>
                <a:gdLst>
                  <a:gd name="T0" fmla="*/ 170 w 227"/>
                  <a:gd name="T1" fmla="*/ 170 h 170"/>
                  <a:gd name="T2" fmla="*/ 0 w 227"/>
                  <a:gd name="T3" fmla="*/ 170 h 170"/>
                  <a:gd name="T4" fmla="*/ 0 w 227"/>
                  <a:gd name="T5" fmla="*/ 57 h 170"/>
                  <a:gd name="T6" fmla="*/ 227 w 227"/>
                  <a:gd name="T7" fmla="*/ 0 h 170"/>
                  <a:gd name="T8" fmla="*/ 170 w 227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70">
                    <a:moveTo>
                      <a:pt x="170" y="170"/>
                    </a:moveTo>
                    <a:lnTo>
                      <a:pt x="0" y="170"/>
                    </a:lnTo>
                    <a:lnTo>
                      <a:pt x="0" y="57"/>
                    </a:lnTo>
                    <a:lnTo>
                      <a:pt x="227" y="0"/>
                    </a:lnTo>
                    <a:lnTo>
                      <a:pt x="170" y="17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1" name="Freeform 1067">
                <a:extLst>
                  <a:ext uri="{FF2B5EF4-FFF2-40B4-BE49-F238E27FC236}">
                    <a16:creationId xmlns:a16="http://schemas.microsoft.com/office/drawing/2014/main" id="{8DAE17A4-E31B-43F7-B24A-6859E4A6F6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570"/>
                <a:ext cx="170" cy="284"/>
              </a:xfrm>
              <a:custGeom>
                <a:avLst/>
                <a:gdLst>
                  <a:gd name="T0" fmla="*/ 57 w 170"/>
                  <a:gd name="T1" fmla="*/ 284 h 284"/>
                  <a:gd name="T2" fmla="*/ 0 w 170"/>
                  <a:gd name="T3" fmla="*/ 170 h 284"/>
                  <a:gd name="T4" fmla="*/ 57 w 170"/>
                  <a:gd name="T5" fmla="*/ 114 h 284"/>
                  <a:gd name="T6" fmla="*/ 170 w 170"/>
                  <a:gd name="T7" fmla="*/ 0 h 284"/>
                  <a:gd name="T8" fmla="*/ 170 w 170"/>
                  <a:gd name="T9" fmla="*/ 170 h 284"/>
                  <a:gd name="T10" fmla="*/ 113 w 170"/>
                  <a:gd name="T11" fmla="*/ 227 h 284"/>
                  <a:gd name="T12" fmla="*/ 113 w 170"/>
                  <a:gd name="T13" fmla="*/ 284 h 284"/>
                  <a:gd name="T14" fmla="*/ 57 w 170"/>
                  <a:gd name="T15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0" h="284">
                    <a:moveTo>
                      <a:pt x="57" y="284"/>
                    </a:moveTo>
                    <a:lnTo>
                      <a:pt x="0" y="170"/>
                    </a:lnTo>
                    <a:lnTo>
                      <a:pt x="57" y="114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2" name="Freeform 1068">
                <a:extLst>
                  <a:ext uri="{FF2B5EF4-FFF2-40B4-BE49-F238E27FC236}">
                    <a16:creationId xmlns:a16="http://schemas.microsoft.com/office/drawing/2014/main" id="{10211617-420B-4257-875A-05E2BE26A1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344"/>
                <a:ext cx="227" cy="340"/>
              </a:xfrm>
              <a:custGeom>
                <a:avLst/>
                <a:gdLst>
                  <a:gd name="T0" fmla="*/ 170 w 227"/>
                  <a:gd name="T1" fmla="*/ 0 h 340"/>
                  <a:gd name="T2" fmla="*/ 113 w 227"/>
                  <a:gd name="T3" fmla="*/ 170 h 340"/>
                  <a:gd name="T4" fmla="*/ 0 w 227"/>
                  <a:gd name="T5" fmla="*/ 170 h 340"/>
                  <a:gd name="T6" fmla="*/ 56 w 227"/>
                  <a:gd name="T7" fmla="*/ 340 h 340"/>
                  <a:gd name="T8" fmla="*/ 227 w 227"/>
                  <a:gd name="T9" fmla="*/ 340 h 340"/>
                  <a:gd name="T10" fmla="*/ 170 w 227"/>
                  <a:gd name="T11" fmla="*/ 226 h 340"/>
                  <a:gd name="T12" fmla="*/ 170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170" y="0"/>
                    </a:moveTo>
                    <a:lnTo>
                      <a:pt x="113" y="170"/>
                    </a:lnTo>
                    <a:lnTo>
                      <a:pt x="0" y="170"/>
                    </a:lnTo>
                    <a:lnTo>
                      <a:pt x="56" y="340"/>
                    </a:lnTo>
                    <a:lnTo>
                      <a:pt x="227" y="340"/>
                    </a:lnTo>
                    <a:lnTo>
                      <a:pt x="170" y="226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3" name="Freeform 1069">
                <a:extLst>
                  <a:ext uri="{FF2B5EF4-FFF2-40B4-BE49-F238E27FC236}">
                    <a16:creationId xmlns:a16="http://schemas.microsoft.com/office/drawing/2014/main" id="{BBE6BCB4-364D-49BB-9880-F067C0874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230"/>
                <a:ext cx="510" cy="397"/>
              </a:xfrm>
              <a:custGeom>
                <a:avLst/>
                <a:gdLst>
                  <a:gd name="T0" fmla="*/ 227 w 510"/>
                  <a:gd name="T1" fmla="*/ 284 h 397"/>
                  <a:gd name="T2" fmla="*/ 113 w 510"/>
                  <a:gd name="T3" fmla="*/ 340 h 397"/>
                  <a:gd name="T4" fmla="*/ 113 w 510"/>
                  <a:gd name="T5" fmla="*/ 397 h 397"/>
                  <a:gd name="T6" fmla="*/ 57 w 510"/>
                  <a:gd name="T7" fmla="*/ 397 h 397"/>
                  <a:gd name="T8" fmla="*/ 57 w 510"/>
                  <a:gd name="T9" fmla="*/ 340 h 397"/>
                  <a:gd name="T10" fmla="*/ 0 w 510"/>
                  <a:gd name="T11" fmla="*/ 284 h 397"/>
                  <a:gd name="T12" fmla="*/ 57 w 510"/>
                  <a:gd name="T13" fmla="*/ 227 h 397"/>
                  <a:gd name="T14" fmla="*/ 170 w 510"/>
                  <a:gd name="T15" fmla="*/ 170 h 397"/>
                  <a:gd name="T16" fmla="*/ 227 w 510"/>
                  <a:gd name="T17" fmla="*/ 170 h 397"/>
                  <a:gd name="T18" fmla="*/ 227 w 510"/>
                  <a:gd name="T19" fmla="*/ 114 h 397"/>
                  <a:gd name="T20" fmla="*/ 340 w 510"/>
                  <a:gd name="T21" fmla="*/ 0 h 397"/>
                  <a:gd name="T22" fmla="*/ 340 w 510"/>
                  <a:gd name="T23" fmla="*/ 57 h 397"/>
                  <a:gd name="T24" fmla="*/ 510 w 510"/>
                  <a:gd name="T25" fmla="*/ 114 h 397"/>
                  <a:gd name="T26" fmla="*/ 397 w 510"/>
                  <a:gd name="T27" fmla="*/ 114 h 397"/>
                  <a:gd name="T28" fmla="*/ 340 w 510"/>
                  <a:gd name="T29" fmla="*/ 284 h 397"/>
                  <a:gd name="T30" fmla="*/ 227 w 510"/>
                  <a:gd name="T31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0" h="397">
                    <a:moveTo>
                      <a:pt x="227" y="284"/>
                    </a:move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57" y="227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114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510" y="114"/>
                    </a:lnTo>
                    <a:lnTo>
                      <a:pt x="397" y="114"/>
                    </a:lnTo>
                    <a:lnTo>
                      <a:pt x="340" y="284"/>
                    </a:lnTo>
                    <a:lnTo>
                      <a:pt x="227" y="284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4" name="Freeform 1070">
                <a:extLst>
                  <a:ext uri="{FF2B5EF4-FFF2-40B4-BE49-F238E27FC236}">
                    <a16:creationId xmlns:a16="http://schemas.microsoft.com/office/drawing/2014/main" id="{674FD813-DABE-4F1F-9580-F68EBA69B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684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56 w 227"/>
                  <a:gd name="T3" fmla="*/ 0 h 227"/>
                  <a:gd name="T4" fmla="*/ 0 w 227"/>
                  <a:gd name="T5" fmla="*/ 113 h 227"/>
                  <a:gd name="T6" fmla="*/ 0 w 227"/>
                  <a:gd name="T7" fmla="*/ 227 h 227"/>
                  <a:gd name="T8" fmla="*/ 227 w 227"/>
                  <a:gd name="T9" fmla="*/ 170 h 227"/>
                  <a:gd name="T10" fmla="*/ 170 w 227"/>
                  <a:gd name="T11" fmla="*/ 56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56" y="0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7" y="170"/>
                    </a:lnTo>
                    <a:lnTo>
                      <a:pt x="170" y="56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5" name="Freeform 1071">
                <a:extLst>
                  <a:ext uri="{FF2B5EF4-FFF2-40B4-BE49-F238E27FC236}">
                    <a16:creationId xmlns:a16="http://schemas.microsoft.com/office/drawing/2014/main" id="{3888BBE1-029C-4442-A52E-2AA7665C0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514"/>
                <a:ext cx="170" cy="340"/>
              </a:xfrm>
              <a:custGeom>
                <a:avLst/>
                <a:gdLst>
                  <a:gd name="T0" fmla="*/ 114 w 170"/>
                  <a:gd name="T1" fmla="*/ 0 h 340"/>
                  <a:gd name="T2" fmla="*/ 0 w 170"/>
                  <a:gd name="T3" fmla="*/ 56 h 340"/>
                  <a:gd name="T4" fmla="*/ 0 w 170"/>
                  <a:gd name="T5" fmla="*/ 113 h 340"/>
                  <a:gd name="T6" fmla="*/ 57 w 170"/>
                  <a:gd name="T7" fmla="*/ 170 h 340"/>
                  <a:gd name="T8" fmla="*/ 0 w 170"/>
                  <a:gd name="T9" fmla="*/ 226 h 340"/>
                  <a:gd name="T10" fmla="*/ 57 w 170"/>
                  <a:gd name="T11" fmla="*/ 340 h 340"/>
                  <a:gd name="T12" fmla="*/ 114 w 170"/>
                  <a:gd name="T13" fmla="*/ 283 h 340"/>
                  <a:gd name="T14" fmla="*/ 170 w 170"/>
                  <a:gd name="T15" fmla="*/ 170 h 340"/>
                  <a:gd name="T16" fmla="*/ 114 w 170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340">
                    <a:moveTo>
                      <a:pt x="114" y="0"/>
                    </a:moveTo>
                    <a:lnTo>
                      <a:pt x="0" y="56"/>
                    </a:lnTo>
                    <a:lnTo>
                      <a:pt x="0" y="113"/>
                    </a:lnTo>
                    <a:lnTo>
                      <a:pt x="57" y="170"/>
                    </a:lnTo>
                    <a:lnTo>
                      <a:pt x="0" y="226"/>
                    </a:lnTo>
                    <a:lnTo>
                      <a:pt x="57" y="340"/>
                    </a:lnTo>
                    <a:lnTo>
                      <a:pt x="114" y="283"/>
                    </a:lnTo>
                    <a:lnTo>
                      <a:pt x="170" y="17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6" name="Freeform 1072">
                <a:extLst>
                  <a:ext uri="{FF2B5EF4-FFF2-40B4-BE49-F238E27FC236}">
                    <a16:creationId xmlns:a16="http://schemas.microsoft.com/office/drawing/2014/main" id="{02278C0F-B27B-4954-A45A-5C296F2D6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797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170 w 227"/>
                  <a:gd name="T3" fmla="*/ 57 h 227"/>
                  <a:gd name="T4" fmla="*/ 0 w 227"/>
                  <a:gd name="T5" fmla="*/ 57 h 227"/>
                  <a:gd name="T6" fmla="*/ 0 w 227"/>
                  <a:gd name="T7" fmla="*/ 170 h 227"/>
                  <a:gd name="T8" fmla="*/ 57 w 227"/>
                  <a:gd name="T9" fmla="*/ 227 h 227"/>
                  <a:gd name="T10" fmla="*/ 113 w 227"/>
                  <a:gd name="T11" fmla="*/ 227 h 227"/>
                  <a:gd name="T12" fmla="*/ 170 w 227"/>
                  <a:gd name="T13" fmla="*/ 170 h 227"/>
                  <a:gd name="T14" fmla="*/ 227 w 227"/>
                  <a:gd name="T15" fmla="*/ 227 h 227"/>
                  <a:gd name="T16" fmla="*/ 22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170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227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7" name="Freeform 1073">
                <a:extLst>
                  <a:ext uri="{FF2B5EF4-FFF2-40B4-BE49-F238E27FC236}">
                    <a16:creationId xmlns:a16="http://schemas.microsoft.com/office/drawing/2014/main" id="{D362BC03-F716-415C-BED8-81F47D1EF9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67"/>
                <a:ext cx="170" cy="170"/>
              </a:xfrm>
              <a:custGeom>
                <a:avLst/>
                <a:gdLst>
                  <a:gd name="T0" fmla="*/ 170 w 170"/>
                  <a:gd name="T1" fmla="*/ 57 h 170"/>
                  <a:gd name="T2" fmla="*/ 113 w 170"/>
                  <a:gd name="T3" fmla="*/ 0 h 170"/>
                  <a:gd name="T4" fmla="*/ 56 w 170"/>
                  <a:gd name="T5" fmla="*/ 57 h 170"/>
                  <a:gd name="T6" fmla="*/ 0 w 170"/>
                  <a:gd name="T7" fmla="*/ 114 h 170"/>
                  <a:gd name="T8" fmla="*/ 0 w 170"/>
                  <a:gd name="T9" fmla="*/ 170 h 170"/>
                  <a:gd name="T10" fmla="*/ 113 w 170"/>
                  <a:gd name="T11" fmla="*/ 170 h 170"/>
                  <a:gd name="T12" fmla="*/ 170 w 170"/>
                  <a:gd name="T13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0">
                    <a:moveTo>
                      <a:pt x="170" y="57"/>
                    </a:moveTo>
                    <a:lnTo>
                      <a:pt x="113" y="0"/>
                    </a:lnTo>
                    <a:lnTo>
                      <a:pt x="56" y="57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70" y="5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8" name="Freeform 1074">
                <a:extLst>
                  <a:ext uri="{FF2B5EF4-FFF2-40B4-BE49-F238E27FC236}">
                    <a16:creationId xmlns:a16="http://schemas.microsoft.com/office/drawing/2014/main" id="{D3FBA93A-9055-4B74-9F5D-280C4D0CC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967"/>
                <a:ext cx="226" cy="170"/>
              </a:xfrm>
              <a:custGeom>
                <a:avLst/>
                <a:gdLst>
                  <a:gd name="T0" fmla="*/ 113 w 226"/>
                  <a:gd name="T1" fmla="*/ 0 h 170"/>
                  <a:gd name="T2" fmla="*/ 0 w 226"/>
                  <a:gd name="T3" fmla="*/ 57 h 170"/>
                  <a:gd name="T4" fmla="*/ 0 w 226"/>
                  <a:gd name="T5" fmla="*/ 170 h 170"/>
                  <a:gd name="T6" fmla="*/ 170 w 226"/>
                  <a:gd name="T7" fmla="*/ 170 h 170"/>
                  <a:gd name="T8" fmla="*/ 170 w 226"/>
                  <a:gd name="T9" fmla="*/ 114 h 170"/>
                  <a:gd name="T10" fmla="*/ 226 w 226"/>
                  <a:gd name="T11" fmla="*/ 57 h 170"/>
                  <a:gd name="T12" fmla="*/ 170 w 226"/>
                  <a:gd name="T13" fmla="*/ 57 h 170"/>
                  <a:gd name="T14" fmla="*/ 113 w 226"/>
                  <a:gd name="T1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6" h="170">
                    <a:moveTo>
                      <a:pt x="113" y="0"/>
                    </a:move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59" name="Freeform 1075">
                <a:extLst>
                  <a:ext uri="{FF2B5EF4-FFF2-40B4-BE49-F238E27FC236}">
                    <a16:creationId xmlns:a16="http://schemas.microsoft.com/office/drawing/2014/main" id="{83180F43-6CBF-4064-BA01-06F2A8DF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137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0 w 170"/>
                  <a:gd name="T3" fmla="*/ 0 h 227"/>
                  <a:gd name="T4" fmla="*/ 0 w 170"/>
                  <a:gd name="T5" fmla="*/ 171 h 227"/>
                  <a:gd name="T6" fmla="*/ 56 w 170"/>
                  <a:gd name="T7" fmla="*/ 227 h 227"/>
                  <a:gd name="T8" fmla="*/ 113 w 170"/>
                  <a:gd name="T9" fmla="*/ 171 h 227"/>
                  <a:gd name="T10" fmla="*/ 170 w 170"/>
                  <a:gd name="T11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6" y="227"/>
                    </a:lnTo>
                    <a:lnTo>
                      <a:pt x="113" y="171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0" name="Freeform 1076">
                <a:extLst>
                  <a:ext uri="{FF2B5EF4-FFF2-40B4-BE49-F238E27FC236}">
                    <a16:creationId xmlns:a16="http://schemas.microsoft.com/office/drawing/2014/main" id="{E528AA6C-48DB-4FE7-8ABB-1C3BE05D2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2967"/>
                <a:ext cx="680" cy="567"/>
              </a:xfrm>
              <a:custGeom>
                <a:avLst/>
                <a:gdLst>
                  <a:gd name="T0" fmla="*/ 624 w 680"/>
                  <a:gd name="T1" fmla="*/ 341 h 567"/>
                  <a:gd name="T2" fmla="*/ 453 w 680"/>
                  <a:gd name="T3" fmla="*/ 341 h 567"/>
                  <a:gd name="T4" fmla="*/ 453 w 680"/>
                  <a:gd name="T5" fmla="*/ 227 h 567"/>
                  <a:gd name="T6" fmla="*/ 340 w 680"/>
                  <a:gd name="T7" fmla="*/ 170 h 567"/>
                  <a:gd name="T8" fmla="*/ 227 w 680"/>
                  <a:gd name="T9" fmla="*/ 227 h 567"/>
                  <a:gd name="T10" fmla="*/ 113 w 680"/>
                  <a:gd name="T11" fmla="*/ 227 h 567"/>
                  <a:gd name="T12" fmla="*/ 170 w 680"/>
                  <a:gd name="T13" fmla="*/ 170 h 567"/>
                  <a:gd name="T14" fmla="*/ 170 w 680"/>
                  <a:gd name="T15" fmla="*/ 114 h 567"/>
                  <a:gd name="T16" fmla="*/ 227 w 680"/>
                  <a:gd name="T17" fmla="*/ 114 h 567"/>
                  <a:gd name="T18" fmla="*/ 227 w 680"/>
                  <a:gd name="T19" fmla="*/ 57 h 567"/>
                  <a:gd name="T20" fmla="*/ 170 w 680"/>
                  <a:gd name="T21" fmla="*/ 0 h 567"/>
                  <a:gd name="T22" fmla="*/ 56 w 680"/>
                  <a:gd name="T23" fmla="*/ 57 h 567"/>
                  <a:gd name="T24" fmla="*/ 113 w 680"/>
                  <a:gd name="T25" fmla="*/ 114 h 567"/>
                  <a:gd name="T26" fmla="*/ 0 w 680"/>
                  <a:gd name="T27" fmla="*/ 114 h 567"/>
                  <a:gd name="T28" fmla="*/ 0 w 680"/>
                  <a:gd name="T29" fmla="*/ 170 h 567"/>
                  <a:gd name="T30" fmla="*/ 56 w 680"/>
                  <a:gd name="T31" fmla="*/ 227 h 567"/>
                  <a:gd name="T32" fmla="*/ 113 w 680"/>
                  <a:gd name="T33" fmla="*/ 227 h 567"/>
                  <a:gd name="T34" fmla="*/ 170 w 680"/>
                  <a:gd name="T35" fmla="*/ 284 h 567"/>
                  <a:gd name="T36" fmla="*/ 227 w 680"/>
                  <a:gd name="T37" fmla="*/ 284 h 567"/>
                  <a:gd name="T38" fmla="*/ 227 w 680"/>
                  <a:gd name="T39" fmla="*/ 341 h 567"/>
                  <a:gd name="T40" fmla="*/ 340 w 680"/>
                  <a:gd name="T41" fmla="*/ 397 h 567"/>
                  <a:gd name="T42" fmla="*/ 170 w 680"/>
                  <a:gd name="T43" fmla="*/ 397 h 567"/>
                  <a:gd name="T44" fmla="*/ 170 w 680"/>
                  <a:gd name="T45" fmla="*/ 454 h 567"/>
                  <a:gd name="T46" fmla="*/ 397 w 680"/>
                  <a:gd name="T47" fmla="*/ 454 h 567"/>
                  <a:gd name="T48" fmla="*/ 510 w 680"/>
                  <a:gd name="T49" fmla="*/ 511 h 567"/>
                  <a:gd name="T50" fmla="*/ 680 w 680"/>
                  <a:gd name="T51" fmla="*/ 567 h 567"/>
                  <a:gd name="T52" fmla="*/ 680 w 680"/>
                  <a:gd name="T53" fmla="*/ 397 h 567"/>
                  <a:gd name="T54" fmla="*/ 624 w 680"/>
                  <a:gd name="T55" fmla="*/ 34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0" h="567">
                    <a:moveTo>
                      <a:pt x="624" y="341"/>
                    </a:moveTo>
                    <a:lnTo>
                      <a:pt x="453" y="341"/>
                    </a:lnTo>
                    <a:lnTo>
                      <a:pt x="453" y="227"/>
                    </a:lnTo>
                    <a:lnTo>
                      <a:pt x="340" y="17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0"/>
                    </a:lnTo>
                    <a:lnTo>
                      <a:pt x="56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397" y="454"/>
                    </a:lnTo>
                    <a:lnTo>
                      <a:pt x="510" y="511"/>
                    </a:lnTo>
                    <a:lnTo>
                      <a:pt x="680" y="567"/>
                    </a:lnTo>
                    <a:lnTo>
                      <a:pt x="680" y="397"/>
                    </a:lnTo>
                    <a:lnTo>
                      <a:pt x="624" y="341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1" name="Freeform 1077">
                <a:extLst>
                  <a:ext uri="{FF2B5EF4-FFF2-40B4-BE49-F238E27FC236}">
                    <a16:creationId xmlns:a16="http://schemas.microsoft.com/office/drawing/2014/main" id="{A97FA71E-9121-4ABF-8348-26A2CE7FD1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3024"/>
                <a:ext cx="171" cy="284"/>
              </a:xfrm>
              <a:custGeom>
                <a:avLst/>
                <a:gdLst>
                  <a:gd name="T0" fmla="*/ 171 w 171"/>
                  <a:gd name="T1" fmla="*/ 0 h 284"/>
                  <a:gd name="T2" fmla="*/ 114 w 171"/>
                  <a:gd name="T3" fmla="*/ 0 h 284"/>
                  <a:gd name="T4" fmla="*/ 0 w 171"/>
                  <a:gd name="T5" fmla="*/ 170 h 284"/>
                  <a:gd name="T6" fmla="*/ 0 w 171"/>
                  <a:gd name="T7" fmla="*/ 284 h 284"/>
                  <a:gd name="T8" fmla="*/ 171 w 171"/>
                  <a:gd name="T9" fmla="*/ 284 h 284"/>
                  <a:gd name="T10" fmla="*/ 171 w 171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284">
                    <a:moveTo>
                      <a:pt x="171" y="0"/>
                    </a:moveTo>
                    <a:lnTo>
                      <a:pt x="114" y="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71" y="284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2" name="Freeform 1078">
                <a:extLst>
                  <a:ext uri="{FF2B5EF4-FFF2-40B4-BE49-F238E27FC236}">
                    <a16:creationId xmlns:a16="http://schemas.microsoft.com/office/drawing/2014/main" id="{ED6CE028-6D4E-49D1-8D21-1E2946CCDA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911"/>
                <a:ext cx="341" cy="283"/>
              </a:xfrm>
              <a:custGeom>
                <a:avLst/>
                <a:gdLst>
                  <a:gd name="T0" fmla="*/ 57 w 341"/>
                  <a:gd name="T1" fmla="*/ 226 h 283"/>
                  <a:gd name="T2" fmla="*/ 0 w 341"/>
                  <a:gd name="T3" fmla="*/ 226 h 283"/>
                  <a:gd name="T4" fmla="*/ 0 w 341"/>
                  <a:gd name="T5" fmla="*/ 170 h 283"/>
                  <a:gd name="T6" fmla="*/ 170 w 341"/>
                  <a:gd name="T7" fmla="*/ 113 h 283"/>
                  <a:gd name="T8" fmla="*/ 170 w 341"/>
                  <a:gd name="T9" fmla="*/ 56 h 283"/>
                  <a:gd name="T10" fmla="*/ 284 w 341"/>
                  <a:gd name="T11" fmla="*/ 0 h 283"/>
                  <a:gd name="T12" fmla="*/ 341 w 341"/>
                  <a:gd name="T13" fmla="*/ 113 h 283"/>
                  <a:gd name="T14" fmla="*/ 284 w 341"/>
                  <a:gd name="T15" fmla="*/ 113 h 283"/>
                  <a:gd name="T16" fmla="*/ 170 w 341"/>
                  <a:gd name="T17" fmla="*/ 283 h 283"/>
                  <a:gd name="T18" fmla="*/ 57 w 341"/>
                  <a:gd name="T19" fmla="*/ 22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41" h="283">
                    <a:moveTo>
                      <a:pt x="57" y="226"/>
                    </a:moveTo>
                    <a:lnTo>
                      <a:pt x="0" y="226"/>
                    </a:lnTo>
                    <a:lnTo>
                      <a:pt x="0" y="170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84" y="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170" y="283"/>
                    </a:lnTo>
                    <a:lnTo>
                      <a:pt x="57" y="226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3" name="Freeform 1079">
                <a:extLst>
                  <a:ext uri="{FF2B5EF4-FFF2-40B4-BE49-F238E27FC236}">
                    <a16:creationId xmlns:a16="http://schemas.microsoft.com/office/drawing/2014/main" id="{04483939-C227-4592-8145-F7AE72D743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2854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57 w 170"/>
                  <a:gd name="T3" fmla="*/ 57 h 170"/>
                  <a:gd name="T4" fmla="*/ 0 w 170"/>
                  <a:gd name="T5" fmla="*/ 57 h 170"/>
                  <a:gd name="T6" fmla="*/ 57 w 170"/>
                  <a:gd name="T7" fmla="*/ 170 h 170"/>
                  <a:gd name="T8" fmla="*/ 170 w 170"/>
                  <a:gd name="T9" fmla="*/ 113 h 170"/>
                  <a:gd name="T10" fmla="*/ 170 w 170"/>
                  <a:gd name="T1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57" y="170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4" name="Freeform 1080">
                <a:extLst>
                  <a:ext uri="{FF2B5EF4-FFF2-40B4-BE49-F238E27FC236}">
                    <a16:creationId xmlns:a16="http://schemas.microsoft.com/office/drawing/2014/main" id="{0B88309F-68B3-4A9C-810A-5668C916B1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627"/>
                <a:ext cx="283" cy="284"/>
              </a:xfrm>
              <a:custGeom>
                <a:avLst/>
                <a:gdLst>
                  <a:gd name="T0" fmla="*/ 226 w 283"/>
                  <a:gd name="T1" fmla="*/ 0 h 284"/>
                  <a:gd name="T2" fmla="*/ 283 w 283"/>
                  <a:gd name="T3" fmla="*/ 57 h 284"/>
                  <a:gd name="T4" fmla="*/ 226 w 283"/>
                  <a:gd name="T5" fmla="*/ 113 h 284"/>
                  <a:gd name="T6" fmla="*/ 283 w 283"/>
                  <a:gd name="T7" fmla="*/ 227 h 284"/>
                  <a:gd name="T8" fmla="*/ 113 w 283"/>
                  <a:gd name="T9" fmla="*/ 227 h 284"/>
                  <a:gd name="T10" fmla="*/ 0 w 283"/>
                  <a:gd name="T11" fmla="*/ 284 h 284"/>
                  <a:gd name="T12" fmla="*/ 56 w 283"/>
                  <a:gd name="T13" fmla="*/ 170 h 284"/>
                  <a:gd name="T14" fmla="*/ 0 w 283"/>
                  <a:gd name="T15" fmla="*/ 113 h 284"/>
                  <a:gd name="T16" fmla="*/ 113 w 283"/>
                  <a:gd name="T17" fmla="*/ 0 h 284"/>
                  <a:gd name="T18" fmla="*/ 226 w 283"/>
                  <a:gd name="T19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3" h="284">
                    <a:moveTo>
                      <a:pt x="226" y="0"/>
                    </a:moveTo>
                    <a:lnTo>
                      <a:pt x="283" y="57"/>
                    </a:lnTo>
                    <a:lnTo>
                      <a:pt x="226" y="113"/>
                    </a:lnTo>
                    <a:lnTo>
                      <a:pt x="283" y="227"/>
                    </a:lnTo>
                    <a:lnTo>
                      <a:pt x="113" y="227"/>
                    </a:lnTo>
                    <a:lnTo>
                      <a:pt x="0" y="284"/>
                    </a:lnTo>
                    <a:lnTo>
                      <a:pt x="56" y="170"/>
                    </a:lnTo>
                    <a:lnTo>
                      <a:pt x="0" y="113"/>
                    </a:lnTo>
                    <a:lnTo>
                      <a:pt x="113" y="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5" name="Freeform 1081">
                <a:extLst>
                  <a:ext uri="{FF2B5EF4-FFF2-40B4-BE49-F238E27FC236}">
                    <a16:creationId xmlns:a16="http://schemas.microsoft.com/office/drawing/2014/main" id="{296B11BF-63E7-4FA1-9DFD-1769950C56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2740"/>
                <a:ext cx="170" cy="171"/>
              </a:xfrm>
              <a:custGeom>
                <a:avLst/>
                <a:gdLst>
                  <a:gd name="T0" fmla="*/ 114 w 170"/>
                  <a:gd name="T1" fmla="*/ 0 h 171"/>
                  <a:gd name="T2" fmla="*/ 0 w 170"/>
                  <a:gd name="T3" fmla="*/ 57 h 171"/>
                  <a:gd name="T4" fmla="*/ 0 w 170"/>
                  <a:gd name="T5" fmla="*/ 114 h 171"/>
                  <a:gd name="T6" fmla="*/ 57 w 170"/>
                  <a:gd name="T7" fmla="*/ 171 h 171"/>
                  <a:gd name="T8" fmla="*/ 114 w 170"/>
                  <a:gd name="T9" fmla="*/ 171 h 171"/>
                  <a:gd name="T10" fmla="*/ 170 w 170"/>
                  <a:gd name="T11" fmla="*/ 57 h 171"/>
                  <a:gd name="T12" fmla="*/ 114 w 170"/>
                  <a:gd name="T13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1">
                    <a:moveTo>
                      <a:pt x="114" y="0"/>
                    </a:moveTo>
                    <a:lnTo>
                      <a:pt x="0" y="57"/>
                    </a:lnTo>
                    <a:lnTo>
                      <a:pt x="0" y="114"/>
                    </a:lnTo>
                    <a:lnTo>
                      <a:pt x="57" y="171"/>
                    </a:lnTo>
                    <a:lnTo>
                      <a:pt x="114" y="171"/>
                    </a:lnTo>
                    <a:lnTo>
                      <a:pt x="170" y="57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6" name="Freeform 1082">
                <a:extLst>
                  <a:ext uri="{FF2B5EF4-FFF2-40B4-BE49-F238E27FC236}">
                    <a16:creationId xmlns:a16="http://schemas.microsoft.com/office/drawing/2014/main" id="{6B308792-3C5E-4BD6-ABEE-5841EFC6FF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797"/>
                <a:ext cx="340" cy="284"/>
              </a:xfrm>
              <a:custGeom>
                <a:avLst/>
                <a:gdLst>
                  <a:gd name="T0" fmla="*/ 283 w 340"/>
                  <a:gd name="T1" fmla="*/ 0 h 284"/>
                  <a:gd name="T2" fmla="*/ 226 w 340"/>
                  <a:gd name="T3" fmla="*/ 57 h 284"/>
                  <a:gd name="T4" fmla="*/ 0 w 340"/>
                  <a:gd name="T5" fmla="*/ 114 h 284"/>
                  <a:gd name="T6" fmla="*/ 0 w 340"/>
                  <a:gd name="T7" fmla="*/ 170 h 284"/>
                  <a:gd name="T8" fmla="*/ 56 w 340"/>
                  <a:gd name="T9" fmla="*/ 170 h 284"/>
                  <a:gd name="T10" fmla="*/ 56 w 340"/>
                  <a:gd name="T11" fmla="*/ 284 h 284"/>
                  <a:gd name="T12" fmla="*/ 226 w 340"/>
                  <a:gd name="T13" fmla="*/ 227 h 284"/>
                  <a:gd name="T14" fmla="*/ 226 w 340"/>
                  <a:gd name="T15" fmla="*/ 170 h 284"/>
                  <a:gd name="T16" fmla="*/ 340 w 340"/>
                  <a:gd name="T17" fmla="*/ 114 h 284"/>
                  <a:gd name="T18" fmla="*/ 283 w 340"/>
                  <a:gd name="T19" fmla="*/ 57 h 284"/>
                  <a:gd name="T20" fmla="*/ 283 w 340"/>
                  <a:gd name="T2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284">
                    <a:moveTo>
                      <a:pt x="283" y="0"/>
                    </a:moveTo>
                    <a:lnTo>
                      <a:pt x="226" y="57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340" y="114"/>
                    </a:lnTo>
                    <a:lnTo>
                      <a:pt x="283" y="57"/>
                    </a:lnTo>
                    <a:lnTo>
                      <a:pt x="283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7" name="Freeform 1083">
                <a:extLst>
                  <a:ext uri="{FF2B5EF4-FFF2-40B4-BE49-F238E27FC236}">
                    <a16:creationId xmlns:a16="http://schemas.microsoft.com/office/drawing/2014/main" id="{020214BD-3E9E-4028-BD77-870E0F525A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344"/>
                <a:ext cx="341" cy="396"/>
              </a:xfrm>
              <a:custGeom>
                <a:avLst/>
                <a:gdLst>
                  <a:gd name="T0" fmla="*/ 284 w 341"/>
                  <a:gd name="T1" fmla="*/ 0 h 396"/>
                  <a:gd name="T2" fmla="*/ 227 w 341"/>
                  <a:gd name="T3" fmla="*/ 56 h 396"/>
                  <a:gd name="T4" fmla="*/ 171 w 341"/>
                  <a:gd name="T5" fmla="*/ 170 h 396"/>
                  <a:gd name="T6" fmla="*/ 57 w 341"/>
                  <a:gd name="T7" fmla="*/ 170 h 396"/>
                  <a:gd name="T8" fmla="*/ 0 w 341"/>
                  <a:gd name="T9" fmla="*/ 226 h 396"/>
                  <a:gd name="T10" fmla="*/ 57 w 341"/>
                  <a:gd name="T11" fmla="*/ 283 h 396"/>
                  <a:gd name="T12" fmla="*/ 171 w 341"/>
                  <a:gd name="T13" fmla="*/ 396 h 396"/>
                  <a:gd name="T14" fmla="*/ 284 w 341"/>
                  <a:gd name="T15" fmla="*/ 283 h 396"/>
                  <a:gd name="T16" fmla="*/ 341 w 341"/>
                  <a:gd name="T17" fmla="*/ 283 h 396"/>
                  <a:gd name="T18" fmla="*/ 341 w 341"/>
                  <a:gd name="T19" fmla="*/ 226 h 396"/>
                  <a:gd name="T20" fmla="*/ 284 w 341"/>
                  <a:gd name="T21" fmla="*/ 170 h 396"/>
                  <a:gd name="T22" fmla="*/ 341 w 341"/>
                  <a:gd name="T23" fmla="*/ 113 h 396"/>
                  <a:gd name="T24" fmla="*/ 284 w 341"/>
                  <a:gd name="T25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1" h="396">
                    <a:moveTo>
                      <a:pt x="284" y="0"/>
                    </a:moveTo>
                    <a:lnTo>
                      <a:pt x="227" y="56"/>
                    </a:lnTo>
                    <a:lnTo>
                      <a:pt x="171" y="170"/>
                    </a:lnTo>
                    <a:lnTo>
                      <a:pt x="57" y="170"/>
                    </a:lnTo>
                    <a:lnTo>
                      <a:pt x="0" y="226"/>
                    </a:lnTo>
                    <a:lnTo>
                      <a:pt x="57" y="283"/>
                    </a:lnTo>
                    <a:lnTo>
                      <a:pt x="171" y="396"/>
                    </a:lnTo>
                    <a:lnTo>
                      <a:pt x="284" y="283"/>
                    </a:lnTo>
                    <a:lnTo>
                      <a:pt x="341" y="283"/>
                    </a:lnTo>
                    <a:lnTo>
                      <a:pt x="341" y="226"/>
                    </a:lnTo>
                    <a:lnTo>
                      <a:pt x="284" y="170"/>
                    </a:lnTo>
                    <a:lnTo>
                      <a:pt x="341" y="113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7468" name="Freeform 1084">
                <a:extLst>
                  <a:ext uri="{FF2B5EF4-FFF2-40B4-BE49-F238E27FC236}">
                    <a16:creationId xmlns:a16="http://schemas.microsoft.com/office/drawing/2014/main" id="{993DB923-17A3-4976-83B6-BA7B3217FF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570"/>
                <a:ext cx="397" cy="284"/>
              </a:xfrm>
              <a:custGeom>
                <a:avLst/>
                <a:gdLst>
                  <a:gd name="T0" fmla="*/ 226 w 397"/>
                  <a:gd name="T1" fmla="*/ 0 h 284"/>
                  <a:gd name="T2" fmla="*/ 397 w 397"/>
                  <a:gd name="T3" fmla="*/ 170 h 284"/>
                  <a:gd name="T4" fmla="*/ 283 w 397"/>
                  <a:gd name="T5" fmla="*/ 227 h 284"/>
                  <a:gd name="T6" fmla="*/ 226 w 397"/>
                  <a:gd name="T7" fmla="*/ 284 h 284"/>
                  <a:gd name="T8" fmla="*/ 226 w 397"/>
                  <a:gd name="T9" fmla="*/ 227 h 284"/>
                  <a:gd name="T10" fmla="*/ 56 w 397"/>
                  <a:gd name="T11" fmla="*/ 284 h 284"/>
                  <a:gd name="T12" fmla="*/ 113 w 397"/>
                  <a:gd name="T13" fmla="*/ 227 h 284"/>
                  <a:gd name="T14" fmla="*/ 0 w 397"/>
                  <a:gd name="T15" fmla="*/ 284 h 284"/>
                  <a:gd name="T16" fmla="*/ 0 w 397"/>
                  <a:gd name="T17" fmla="*/ 227 h 284"/>
                  <a:gd name="T18" fmla="*/ 113 w 397"/>
                  <a:gd name="T19" fmla="*/ 114 h 284"/>
                  <a:gd name="T20" fmla="*/ 226 w 397"/>
                  <a:gd name="T21" fmla="*/ 57 h 284"/>
                  <a:gd name="T22" fmla="*/ 226 w 397"/>
                  <a:gd name="T2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97" h="284">
                    <a:moveTo>
                      <a:pt x="226" y="0"/>
                    </a:moveTo>
                    <a:lnTo>
                      <a:pt x="397" y="170"/>
                    </a:lnTo>
                    <a:lnTo>
                      <a:pt x="283" y="227"/>
                    </a:lnTo>
                    <a:lnTo>
                      <a:pt x="226" y="284"/>
                    </a:lnTo>
                    <a:lnTo>
                      <a:pt x="226" y="227"/>
                    </a:lnTo>
                    <a:lnTo>
                      <a:pt x="56" y="284"/>
                    </a:lnTo>
                    <a:lnTo>
                      <a:pt x="113" y="227"/>
                    </a:lnTo>
                    <a:lnTo>
                      <a:pt x="0" y="284"/>
                    </a:lnTo>
                    <a:lnTo>
                      <a:pt x="0" y="227"/>
                    </a:lnTo>
                    <a:lnTo>
                      <a:pt x="113" y="114"/>
                    </a:lnTo>
                    <a:lnTo>
                      <a:pt x="226" y="57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7600" name="Group 1216">
              <a:extLst>
                <a:ext uri="{FF2B5EF4-FFF2-40B4-BE49-F238E27FC236}">
                  <a16:creationId xmlns:a16="http://schemas.microsoft.com/office/drawing/2014/main" id="{1B6229D1-6A74-41D8-B45F-DFA234B673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8" y="671"/>
              <a:ext cx="3544" cy="5131"/>
              <a:chOff x="2218" y="671"/>
              <a:chExt cx="3544" cy="5131"/>
            </a:xfrm>
          </p:grpSpPr>
          <p:grpSp>
            <p:nvGrpSpPr>
              <p:cNvPr id="17558" name="Group 1174">
                <a:extLst>
                  <a:ext uri="{FF2B5EF4-FFF2-40B4-BE49-F238E27FC236}">
                    <a16:creationId xmlns:a16="http://schemas.microsoft.com/office/drawing/2014/main" id="{72D47424-E277-4536-AD6B-C5B92F7895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6" y="1039"/>
                <a:ext cx="256" cy="85"/>
                <a:chOff x="4286" y="1039"/>
                <a:chExt cx="256" cy="85"/>
              </a:xfrm>
            </p:grpSpPr>
            <p:sp>
              <p:nvSpPr>
                <p:cNvPr id="17469" name="WordArt 1085">
                  <a:extLst>
                    <a:ext uri="{FF2B5EF4-FFF2-40B4-BE49-F238E27FC236}">
                      <a16:creationId xmlns:a16="http://schemas.microsoft.com/office/drawing/2014/main" id="{F008266F-2F0E-40E5-B6AD-4DC963C9907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  <p:sp>
              <p:nvSpPr>
                <p:cNvPr id="17514" name="WordArt 1130">
                  <a:extLst>
                    <a:ext uri="{FF2B5EF4-FFF2-40B4-BE49-F238E27FC236}">
                      <a16:creationId xmlns:a16="http://schemas.microsoft.com/office/drawing/2014/main" id="{213B0FC6-5009-4A59-8BDC-D792C148E67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</p:grpSp>
          <p:grpSp>
            <p:nvGrpSpPr>
              <p:cNvPr id="17557" name="Group 1173">
                <a:extLst>
                  <a:ext uri="{FF2B5EF4-FFF2-40B4-BE49-F238E27FC236}">
                    <a16:creationId xmlns:a16="http://schemas.microsoft.com/office/drawing/2014/main" id="{C2332843-4125-46AD-A22F-0C7ECADD15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9" y="671"/>
                <a:ext cx="256" cy="85"/>
                <a:chOff x="3919" y="671"/>
                <a:chExt cx="256" cy="85"/>
              </a:xfrm>
            </p:grpSpPr>
            <p:sp>
              <p:nvSpPr>
                <p:cNvPr id="17470" name="WordArt 1086">
                  <a:extLst>
                    <a:ext uri="{FF2B5EF4-FFF2-40B4-BE49-F238E27FC236}">
                      <a16:creationId xmlns:a16="http://schemas.microsoft.com/office/drawing/2014/main" id="{AA899A88-CEF9-4CC0-BA8B-FDF2998B040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  <p:sp>
              <p:nvSpPr>
                <p:cNvPr id="17515" name="WordArt 1131">
                  <a:extLst>
                    <a:ext uri="{FF2B5EF4-FFF2-40B4-BE49-F238E27FC236}">
                      <a16:creationId xmlns:a16="http://schemas.microsoft.com/office/drawing/2014/main" id="{3E275D73-310A-46B8-8702-C2D0EAC7EB5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</p:grpSp>
          <p:grpSp>
            <p:nvGrpSpPr>
              <p:cNvPr id="17580" name="Group 1196">
                <a:extLst>
                  <a:ext uri="{FF2B5EF4-FFF2-40B4-BE49-F238E27FC236}">
                    <a16:creationId xmlns:a16="http://schemas.microsoft.com/office/drawing/2014/main" id="{CB7B294F-7F08-4735-87D9-E9374895C1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5" y="3818"/>
                <a:ext cx="256" cy="85"/>
                <a:chOff x="4315" y="3818"/>
                <a:chExt cx="256" cy="85"/>
              </a:xfrm>
            </p:grpSpPr>
            <p:sp>
              <p:nvSpPr>
                <p:cNvPr id="17471" name="WordArt 1087">
                  <a:extLst>
                    <a:ext uri="{FF2B5EF4-FFF2-40B4-BE49-F238E27FC236}">
                      <a16:creationId xmlns:a16="http://schemas.microsoft.com/office/drawing/2014/main" id="{B4398EEB-A52D-40B0-95A8-FE84F5A7A51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  <p:sp>
              <p:nvSpPr>
                <p:cNvPr id="17516" name="WordArt 1132">
                  <a:extLst>
                    <a:ext uri="{FF2B5EF4-FFF2-40B4-BE49-F238E27FC236}">
                      <a16:creationId xmlns:a16="http://schemas.microsoft.com/office/drawing/2014/main" id="{621594FB-E7D7-4C43-BC1E-4A41F31DBB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</p:grpSp>
          <p:grpSp>
            <p:nvGrpSpPr>
              <p:cNvPr id="17575" name="Group 1191">
                <a:extLst>
                  <a:ext uri="{FF2B5EF4-FFF2-40B4-BE49-F238E27FC236}">
                    <a16:creationId xmlns:a16="http://schemas.microsoft.com/office/drawing/2014/main" id="{16A671BE-5E3C-42CE-9AD3-92ADD010BB5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7" y="2996"/>
                <a:ext cx="256" cy="85"/>
                <a:chOff x="4287" y="2996"/>
                <a:chExt cx="256" cy="85"/>
              </a:xfrm>
            </p:grpSpPr>
            <p:sp>
              <p:nvSpPr>
                <p:cNvPr id="17472" name="WordArt 1088">
                  <a:extLst>
                    <a:ext uri="{FF2B5EF4-FFF2-40B4-BE49-F238E27FC236}">
                      <a16:creationId xmlns:a16="http://schemas.microsoft.com/office/drawing/2014/main" id="{9A83B5A3-1F94-4F2B-89C0-BADF8CCDAFA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  <p:sp>
              <p:nvSpPr>
                <p:cNvPr id="17517" name="WordArt 1133">
                  <a:extLst>
                    <a:ext uri="{FF2B5EF4-FFF2-40B4-BE49-F238E27FC236}">
                      <a16:creationId xmlns:a16="http://schemas.microsoft.com/office/drawing/2014/main" id="{E84E81D7-B847-4B0B-89D9-398AD981590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</p:grpSp>
          <p:grpSp>
            <p:nvGrpSpPr>
              <p:cNvPr id="17598" name="Group 1214">
                <a:extLst>
                  <a:ext uri="{FF2B5EF4-FFF2-40B4-BE49-F238E27FC236}">
                    <a16:creationId xmlns:a16="http://schemas.microsoft.com/office/drawing/2014/main" id="{5EEE5F9D-85E4-4554-AB2D-9942036574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4243"/>
                <a:ext cx="256" cy="85"/>
                <a:chOff x="4599" y="4243"/>
                <a:chExt cx="256" cy="85"/>
              </a:xfrm>
            </p:grpSpPr>
            <p:sp>
              <p:nvSpPr>
                <p:cNvPr id="17473" name="WordArt 1089">
                  <a:extLst>
                    <a:ext uri="{FF2B5EF4-FFF2-40B4-BE49-F238E27FC236}">
                      <a16:creationId xmlns:a16="http://schemas.microsoft.com/office/drawing/2014/main" id="{6F80D380-C8EA-41A8-BB85-555FF645BF0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  <p:sp>
              <p:nvSpPr>
                <p:cNvPr id="17518" name="WordArt 1134">
                  <a:extLst>
                    <a:ext uri="{FF2B5EF4-FFF2-40B4-BE49-F238E27FC236}">
                      <a16:creationId xmlns:a16="http://schemas.microsoft.com/office/drawing/2014/main" id="{5D3A0EE7-F741-45F1-859D-1BD2EDFFFEC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</p:grpSp>
          <p:grpSp>
            <p:nvGrpSpPr>
              <p:cNvPr id="17583" name="Group 1199">
                <a:extLst>
                  <a:ext uri="{FF2B5EF4-FFF2-40B4-BE49-F238E27FC236}">
                    <a16:creationId xmlns:a16="http://schemas.microsoft.com/office/drawing/2014/main" id="{60740E5E-A13E-42A5-9C65-F5301CDBCF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4668"/>
                <a:ext cx="255" cy="85"/>
                <a:chOff x="5251" y="4668"/>
                <a:chExt cx="255" cy="85"/>
              </a:xfrm>
            </p:grpSpPr>
            <p:sp>
              <p:nvSpPr>
                <p:cNvPr id="17474" name="WordArt 1090">
                  <a:extLst>
                    <a:ext uri="{FF2B5EF4-FFF2-40B4-BE49-F238E27FC236}">
                      <a16:creationId xmlns:a16="http://schemas.microsoft.com/office/drawing/2014/main" id="{451DCDE7-CDD2-4636-BD26-4AED859DA93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  <p:sp>
              <p:nvSpPr>
                <p:cNvPr id="17519" name="WordArt 1135">
                  <a:extLst>
                    <a:ext uri="{FF2B5EF4-FFF2-40B4-BE49-F238E27FC236}">
                      <a16:creationId xmlns:a16="http://schemas.microsoft.com/office/drawing/2014/main" id="{D5715F48-F6C2-4DCF-9BDD-3ABBA21C5B8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</p:grpSp>
          <p:grpSp>
            <p:nvGrpSpPr>
              <p:cNvPr id="17584" name="Group 1200">
                <a:extLst>
                  <a:ext uri="{FF2B5EF4-FFF2-40B4-BE49-F238E27FC236}">
                    <a16:creationId xmlns:a16="http://schemas.microsoft.com/office/drawing/2014/main" id="{946760F2-4406-4B11-BC02-C743AE7F8D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0" y="4328"/>
                <a:ext cx="255" cy="85"/>
                <a:chOff x="5280" y="4328"/>
                <a:chExt cx="255" cy="85"/>
              </a:xfrm>
            </p:grpSpPr>
            <p:sp>
              <p:nvSpPr>
                <p:cNvPr id="17475" name="WordArt 1091">
                  <a:extLst>
                    <a:ext uri="{FF2B5EF4-FFF2-40B4-BE49-F238E27FC236}">
                      <a16:creationId xmlns:a16="http://schemas.microsoft.com/office/drawing/2014/main" id="{74F481EF-A37B-4FC3-8C9C-C89E13CE51B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  <p:sp>
              <p:nvSpPr>
                <p:cNvPr id="17520" name="WordArt 1136">
                  <a:extLst>
                    <a:ext uri="{FF2B5EF4-FFF2-40B4-BE49-F238E27FC236}">
                      <a16:creationId xmlns:a16="http://schemas.microsoft.com/office/drawing/2014/main" id="{C117CE30-F9A8-49F0-B8D4-7B7AADB06D9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</p:grpSp>
          <p:grpSp>
            <p:nvGrpSpPr>
              <p:cNvPr id="17581" name="Group 1197">
                <a:extLst>
                  <a:ext uri="{FF2B5EF4-FFF2-40B4-BE49-F238E27FC236}">
                    <a16:creationId xmlns:a16="http://schemas.microsoft.com/office/drawing/2014/main" id="{E24112B0-39AC-44DC-A609-BA8963A9582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7" y="4073"/>
                <a:ext cx="256" cy="85"/>
                <a:chOff x="5307" y="4073"/>
                <a:chExt cx="256" cy="85"/>
              </a:xfrm>
            </p:grpSpPr>
            <p:sp>
              <p:nvSpPr>
                <p:cNvPr id="17476" name="WordArt 1092">
                  <a:extLst>
                    <a:ext uri="{FF2B5EF4-FFF2-40B4-BE49-F238E27FC236}">
                      <a16:creationId xmlns:a16="http://schemas.microsoft.com/office/drawing/2014/main" id="{7B4E19F3-7139-4954-AE51-8E9E7A5674F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  <p:sp>
              <p:nvSpPr>
                <p:cNvPr id="17521" name="WordArt 1137">
                  <a:extLst>
                    <a:ext uri="{FF2B5EF4-FFF2-40B4-BE49-F238E27FC236}">
                      <a16:creationId xmlns:a16="http://schemas.microsoft.com/office/drawing/2014/main" id="{5A816684-D5C5-4FFD-ACC8-93E25F957E1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</p:grpSp>
          <p:grpSp>
            <p:nvGrpSpPr>
              <p:cNvPr id="17593" name="Group 1209">
                <a:extLst>
                  <a:ext uri="{FF2B5EF4-FFF2-40B4-BE49-F238E27FC236}">
                    <a16:creationId xmlns:a16="http://schemas.microsoft.com/office/drawing/2014/main" id="{805B20E0-1D63-4D0E-97AF-F3ED22FAC80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4895"/>
                <a:ext cx="255" cy="85"/>
                <a:chOff x="4769" y="4895"/>
                <a:chExt cx="255" cy="85"/>
              </a:xfrm>
            </p:grpSpPr>
            <p:sp>
              <p:nvSpPr>
                <p:cNvPr id="17477" name="WordArt 1093">
                  <a:extLst>
                    <a:ext uri="{FF2B5EF4-FFF2-40B4-BE49-F238E27FC236}">
                      <a16:creationId xmlns:a16="http://schemas.microsoft.com/office/drawing/2014/main" id="{384C5E6E-64D8-4096-8DF8-690AB2D5593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  <p:sp>
              <p:nvSpPr>
                <p:cNvPr id="17522" name="WordArt 1138">
                  <a:extLst>
                    <a:ext uri="{FF2B5EF4-FFF2-40B4-BE49-F238E27FC236}">
                      <a16:creationId xmlns:a16="http://schemas.microsoft.com/office/drawing/2014/main" id="{951A2B21-89DC-4B70-AFB4-FE738D5EB04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</p:grpSp>
          <p:grpSp>
            <p:nvGrpSpPr>
              <p:cNvPr id="17577" name="Group 1193">
                <a:extLst>
                  <a:ext uri="{FF2B5EF4-FFF2-40B4-BE49-F238E27FC236}">
                    <a16:creationId xmlns:a16="http://schemas.microsoft.com/office/drawing/2014/main" id="{13717CAE-21C1-4BA0-81B5-3167AD10FB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3591"/>
                <a:ext cx="256" cy="85"/>
                <a:chOff x="5251" y="3591"/>
                <a:chExt cx="256" cy="85"/>
              </a:xfrm>
            </p:grpSpPr>
            <p:sp>
              <p:nvSpPr>
                <p:cNvPr id="17478" name="WordArt 1094">
                  <a:extLst>
                    <a:ext uri="{FF2B5EF4-FFF2-40B4-BE49-F238E27FC236}">
                      <a16:creationId xmlns:a16="http://schemas.microsoft.com/office/drawing/2014/main" id="{238DE13C-99B7-409D-9C57-6F50C897C44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  <p:sp>
              <p:nvSpPr>
                <p:cNvPr id="17523" name="WordArt 1139">
                  <a:extLst>
                    <a:ext uri="{FF2B5EF4-FFF2-40B4-BE49-F238E27FC236}">
                      <a16:creationId xmlns:a16="http://schemas.microsoft.com/office/drawing/2014/main" id="{DE24CE0B-0212-418B-BF8B-5B0F8DAE925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</p:grpSp>
          <p:grpSp>
            <p:nvGrpSpPr>
              <p:cNvPr id="17590" name="Group 1206">
                <a:extLst>
                  <a:ext uri="{FF2B5EF4-FFF2-40B4-BE49-F238E27FC236}">
                    <a16:creationId xmlns:a16="http://schemas.microsoft.com/office/drawing/2014/main" id="{428D1960-BC85-4E00-8EC0-F0F43E35DD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8" y="5717"/>
                <a:ext cx="256" cy="85"/>
                <a:chOff x="2218" y="5717"/>
                <a:chExt cx="256" cy="85"/>
              </a:xfrm>
            </p:grpSpPr>
            <p:sp>
              <p:nvSpPr>
                <p:cNvPr id="17479" name="WordArt 1095">
                  <a:extLst>
                    <a:ext uri="{FF2B5EF4-FFF2-40B4-BE49-F238E27FC236}">
                      <a16:creationId xmlns:a16="http://schemas.microsoft.com/office/drawing/2014/main" id="{25CE4C89-4240-41B5-A56A-81277AD022F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  <p:sp>
              <p:nvSpPr>
                <p:cNvPr id="17524" name="WordArt 1140">
                  <a:extLst>
                    <a:ext uri="{FF2B5EF4-FFF2-40B4-BE49-F238E27FC236}">
                      <a16:creationId xmlns:a16="http://schemas.microsoft.com/office/drawing/2014/main" id="{ADA24FFC-1074-4720-97AF-C9CD123A093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</p:grpSp>
          <p:grpSp>
            <p:nvGrpSpPr>
              <p:cNvPr id="17591" name="Group 1207">
                <a:extLst>
                  <a:ext uri="{FF2B5EF4-FFF2-40B4-BE49-F238E27FC236}">
                    <a16:creationId xmlns:a16="http://schemas.microsoft.com/office/drawing/2014/main" id="{BEC7B71D-5EB8-468A-93D8-74411F800C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0" y="5462"/>
                <a:ext cx="256" cy="85"/>
                <a:chOff x="2700" y="5462"/>
                <a:chExt cx="256" cy="85"/>
              </a:xfrm>
            </p:grpSpPr>
            <p:sp>
              <p:nvSpPr>
                <p:cNvPr id="17480" name="WordArt 1096">
                  <a:extLst>
                    <a:ext uri="{FF2B5EF4-FFF2-40B4-BE49-F238E27FC236}">
                      <a16:creationId xmlns:a16="http://schemas.microsoft.com/office/drawing/2014/main" id="{ED06397C-6607-43DD-94F5-57D59B4BAAA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  <p:sp>
              <p:nvSpPr>
                <p:cNvPr id="17525" name="WordArt 1141">
                  <a:extLst>
                    <a:ext uri="{FF2B5EF4-FFF2-40B4-BE49-F238E27FC236}">
                      <a16:creationId xmlns:a16="http://schemas.microsoft.com/office/drawing/2014/main" id="{882DC4A0-C35C-4678-954F-5930AFA61FD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</p:grpSp>
          <p:grpSp>
            <p:nvGrpSpPr>
              <p:cNvPr id="17592" name="Group 1208">
                <a:extLst>
                  <a:ext uri="{FF2B5EF4-FFF2-40B4-BE49-F238E27FC236}">
                    <a16:creationId xmlns:a16="http://schemas.microsoft.com/office/drawing/2014/main" id="{234DFB7F-E0B8-4E0E-BD1C-9D260B484C9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8" y="5349"/>
                <a:ext cx="256" cy="85"/>
                <a:chOff x="3068" y="5349"/>
                <a:chExt cx="256" cy="85"/>
              </a:xfrm>
            </p:grpSpPr>
            <p:sp>
              <p:nvSpPr>
                <p:cNvPr id="17481" name="WordArt 1097">
                  <a:extLst>
                    <a:ext uri="{FF2B5EF4-FFF2-40B4-BE49-F238E27FC236}">
                      <a16:creationId xmlns:a16="http://schemas.microsoft.com/office/drawing/2014/main" id="{4C2C3BFE-99B7-4EFD-90A4-8497269D664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  <p:sp>
              <p:nvSpPr>
                <p:cNvPr id="17526" name="WordArt 1142">
                  <a:extLst>
                    <a:ext uri="{FF2B5EF4-FFF2-40B4-BE49-F238E27FC236}">
                      <a16:creationId xmlns:a16="http://schemas.microsoft.com/office/drawing/2014/main" id="{70CA29C8-B642-4374-A77D-962795D811D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</p:grpSp>
          <p:grpSp>
            <p:nvGrpSpPr>
              <p:cNvPr id="17570" name="Group 1186">
                <a:extLst>
                  <a:ext uri="{FF2B5EF4-FFF2-40B4-BE49-F238E27FC236}">
                    <a16:creationId xmlns:a16="http://schemas.microsoft.com/office/drawing/2014/main" id="{02BD7E99-9164-4B40-A700-DEEFB9BA2D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0" y="2457"/>
                <a:ext cx="256" cy="85"/>
                <a:chOff x="5420" y="2457"/>
                <a:chExt cx="256" cy="85"/>
              </a:xfrm>
            </p:grpSpPr>
            <p:sp>
              <p:nvSpPr>
                <p:cNvPr id="17482" name="WordArt 1098">
                  <a:extLst>
                    <a:ext uri="{FF2B5EF4-FFF2-40B4-BE49-F238E27FC236}">
                      <a16:creationId xmlns:a16="http://schemas.microsoft.com/office/drawing/2014/main" id="{434F04CB-C1B4-4302-80D3-C3C4D494AF6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  <p:sp>
              <p:nvSpPr>
                <p:cNvPr id="17527" name="WordArt 1143">
                  <a:extLst>
                    <a:ext uri="{FF2B5EF4-FFF2-40B4-BE49-F238E27FC236}">
                      <a16:creationId xmlns:a16="http://schemas.microsoft.com/office/drawing/2014/main" id="{B8B06140-D5B8-4C19-9F0F-1084996F36B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</p:grpSp>
          <p:grpSp>
            <p:nvGrpSpPr>
              <p:cNvPr id="17560" name="Group 1176">
                <a:extLst>
                  <a:ext uri="{FF2B5EF4-FFF2-40B4-BE49-F238E27FC236}">
                    <a16:creationId xmlns:a16="http://schemas.microsoft.com/office/drawing/2014/main" id="{8E88B95A-3DB4-466C-A689-3BB1A29D9B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77" y="1805"/>
                <a:ext cx="256" cy="85"/>
                <a:chOff x="5477" y="1805"/>
                <a:chExt cx="256" cy="85"/>
              </a:xfrm>
            </p:grpSpPr>
            <p:sp>
              <p:nvSpPr>
                <p:cNvPr id="17483" name="WordArt 1099">
                  <a:extLst>
                    <a:ext uri="{FF2B5EF4-FFF2-40B4-BE49-F238E27FC236}">
                      <a16:creationId xmlns:a16="http://schemas.microsoft.com/office/drawing/2014/main" id="{01500A55-63B2-4636-99E0-1E00151D32A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  <p:sp>
              <p:nvSpPr>
                <p:cNvPr id="17528" name="WordArt 1144">
                  <a:extLst>
                    <a:ext uri="{FF2B5EF4-FFF2-40B4-BE49-F238E27FC236}">
                      <a16:creationId xmlns:a16="http://schemas.microsoft.com/office/drawing/2014/main" id="{FDEA2751-84C2-4440-B1A8-AA68F51C777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</p:grpSp>
          <p:grpSp>
            <p:nvGrpSpPr>
              <p:cNvPr id="17561" name="Group 1177">
                <a:extLst>
                  <a:ext uri="{FF2B5EF4-FFF2-40B4-BE49-F238E27FC236}">
                    <a16:creationId xmlns:a16="http://schemas.microsoft.com/office/drawing/2014/main" id="{FB693AE0-E41B-4058-8941-4F1D47DE7E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06" y="2173"/>
                <a:ext cx="256" cy="85"/>
                <a:chOff x="5506" y="2173"/>
                <a:chExt cx="256" cy="85"/>
              </a:xfrm>
            </p:grpSpPr>
            <p:sp>
              <p:nvSpPr>
                <p:cNvPr id="17484" name="WordArt 1100">
                  <a:extLst>
                    <a:ext uri="{FF2B5EF4-FFF2-40B4-BE49-F238E27FC236}">
                      <a16:creationId xmlns:a16="http://schemas.microsoft.com/office/drawing/2014/main" id="{51EBB264-CFAC-449D-B233-D9505D410A9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  <p:sp>
              <p:nvSpPr>
                <p:cNvPr id="17529" name="WordArt 1145">
                  <a:extLst>
                    <a:ext uri="{FF2B5EF4-FFF2-40B4-BE49-F238E27FC236}">
                      <a16:creationId xmlns:a16="http://schemas.microsoft.com/office/drawing/2014/main" id="{F1D445C3-4057-4431-836E-A100D9FAE55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</p:grpSp>
          <p:grpSp>
            <p:nvGrpSpPr>
              <p:cNvPr id="17559" name="Group 1175">
                <a:extLst>
                  <a:ext uri="{FF2B5EF4-FFF2-40B4-BE49-F238E27FC236}">
                    <a16:creationId xmlns:a16="http://schemas.microsoft.com/office/drawing/2014/main" id="{89D4E82A-25AF-496E-8FC8-9D25F811D7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64" y="1181"/>
                <a:ext cx="256" cy="85"/>
                <a:chOff x="5364" y="1181"/>
                <a:chExt cx="256" cy="85"/>
              </a:xfrm>
            </p:grpSpPr>
            <p:sp>
              <p:nvSpPr>
                <p:cNvPr id="17485" name="WordArt 1101">
                  <a:extLst>
                    <a:ext uri="{FF2B5EF4-FFF2-40B4-BE49-F238E27FC236}">
                      <a16:creationId xmlns:a16="http://schemas.microsoft.com/office/drawing/2014/main" id="{7F048736-A93A-4F6B-957A-C65AB878FAF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  <p:sp>
              <p:nvSpPr>
                <p:cNvPr id="17530" name="WordArt 1146">
                  <a:extLst>
                    <a:ext uri="{FF2B5EF4-FFF2-40B4-BE49-F238E27FC236}">
                      <a16:creationId xmlns:a16="http://schemas.microsoft.com/office/drawing/2014/main" id="{A086EB6D-1E0F-4ADB-A05A-08C6C8E5A13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</p:grpSp>
          <p:grpSp>
            <p:nvGrpSpPr>
              <p:cNvPr id="17595" name="Group 1211">
                <a:extLst>
                  <a:ext uri="{FF2B5EF4-FFF2-40B4-BE49-F238E27FC236}">
                    <a16:creationId xmlns:a16="http://schemas.microsoft.com/office/drawing/2014/main" id="{46B51480-9784-4C31-AF0D-C10C97F989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0" y="5037"/>
                <a:ext cx="256" cy="85"/>
                <a:chOff x="3210" y="5037"/>
                <a:chExt cx="256" cy="85"/>
              </a:xfrm>
            </p:grpSpPr>
            <p:sp>
              <p:nvSpPr>
                <p:cNvPr id="17486" name="WordArt 1102">
                  <a:extLst>
                    <a:ext uri="{FF2B5EF4-FFF2-40B4-BE49-F238E27FC236}">
                      <a16:creationId xmlns:a16="http://schemas.microsoft.com/office/drawing/2014/main" id="{28B69CAA-CCF8-4577-A0FB-06097226D6B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  <p:sp>
              <p:nvSpPr>
                <p:cNvPr id="17531" name="WordArt 1147">
                  <a:extLst>
                    <a:ext uri="{FF2B5EF4-FFF2-40B4-BE49-F238E27FC236}">
                      <a16:creationId xmlns:a16="http://schemas.microsoft.com/office/drawing/2014/main" id="{BDDC300A-FFCC-4823-A606-4E11BC3C3F3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</p:grpSp>
          <p:grpSp>
            <p:nvGrpSpPr>
              <p:cNvPr id="17585" name="Group 1201">
                <a:extLst>
                  <a:ext uri="{FF2B5EF4-FFF2-40B4-BE49-F238E27FC236}">
                    <a16:creationId xmlns:a16="http://schemas.microsoft.com/office/drawing/2014/main" id="{97E6516A-B55D-4685-9889-A9CCBC20E1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8" y="4300"/>
                <a:ext cx="256" cy="85"/>
                <a:chOff x="3748" y="4300"/>
                <a:chExt cx="256" cy="85"/>
              </a:xfrm>
            </p:grpSpPr>
            <p:sp>
              <p:nvSpPr>
                <p:cNvPr id="17487" name="WordArt 1103">
                  <a:extLst>
                    <a:ext uri="{FF2B5EF4-FFF2-40B4-BE49-F238E27FC236}">
                      <a16:creationId xmlns:a16="http://schemas.microsoft.com/office/drawing/2014/main" id="{BE51BE03-7658-434E-987B-96152D5A071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  <p:sp>
              <p:nvSpPr>
                <p:cNvPr id="17532" name="WordArt 1148">
                  <a:extLst>
                    <a:ext uri="{FF2B5EF4-FFF2-40B4-BE49-F238E27FC236}">
                      <a16:creationId xmlns:a16="http://schemas.microsoft.com/office/drawing/2014/main" id="{FE5F9FBC-7666-4104-8956-77473BE7854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</p:grpSp>
          <p:grpSp>
            <p:nvGrpSpPr>
              <p:cNvPr id="17589" name="Group 1205">
                <a:extLst>
                  <a:ext uri="{FF2B5EF4-FFF2-40B4-BE49-F238E27FC236}">
                    <a16:creationId xmlns:a16="http://schemas.microsoft.com/office/drawing/2014/main" id="{255E310E-02C4-4787-B8ED-1A5628451E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8" y="5009"/>
                <a:ext cx="256" cy="85"/>
                <a:chOff x="2898" y="5009"/>
                <a:chExt cx="256" cy="85"/>
              </a:xfrm>
            </p:grpSpPr>
            <p:sp>
              <p:nvSpPr>
                <p:cNvPr id="17488" name="WordArt 1104">
                  <a:extLst>
                    <a:ext uri="{FF2B5EF4-FFF2-40B4-BE49-F238E27FC236}">
                      <a16:creationId xmlns:a16="http://schemas.microsoft.com/office/drawing/2014/main" id="{3DFCEC28-E303-43A9-8B95-6B92774C31B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  <p:sp>
              <p:nvSpPr>
                <p:cNvPr id="17533" name="WordArt 1149">
                  <a:extLst>
                    <a:ext uri="{FF2B5EF4-FFF2-40B4-BE49-F238E27FC236}">
                      <a16:creationId xmlns:a16="http://schemas.microsoft.com/office/drawing/2014/main" id="{F152CE02-49FA-4780-B113-DBD01397C8C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</p:grpSp>
          <p:grpSp>
            <p:nvGrpSpPr>
              <p:cNvPr id="17578" name="Group 1194">
                <a:extLst>
                  <a:ext uri="{FF2B5EF4-FFF2-40B4-BE49-F238E27FC236}">
                    <a16:creationId xmlns:a16="http://schemas.microsoft.com/office/drawing/2014/main" id="{24482124-9FBA-4BF1-8074-A19CACDD4B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648"/>
                <a:ext cx="256" cy="85"/>
                <a:chOff x="4996" y="3648"/>
                <a:chExt cx="256" cy="85"/>
              </a:xfrm>
            </p:grpSpPr>
            <p:sp>
              <p:nvSpPr>
                <p:cNvPr id="17489" name="WordArt 1105">
                  <a:extLst>
                    <a:ext uri="{FF2B5EF4-FFF2-40B4-BE49-F238E27FC236}">
                      <a16:creationId xmlns:a16="http://schemas.microsoft.com/office/drawing/2014/main" id="{9590E1D3-78C2-4987-992C-527BA717F6B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  <p:sp>
              <p:nvSpPr>
                <p:cNvPr id="17534" name="WordArt 1150">
                  <a:extLst>
                    <a:ext uri="{FF2B5EF4-FFF2-40B4-BE49-F238E27FC236}">
                      <a16:creationId xmlns:a16="http://schemas.microsoft.com/office/drawing/2014/main" id="{30AF7F48-833D-41ED-A4E2-297CD36F743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</p:grpSp>
          <p:grpSp>
            <p:nvGrpSpPr>
              <p:cNvPr id="17579" name="Group 1195">
                <a:extLst>
                  <a:ext uri="{FF2B5EF4-FFF2-40B4-BE49-F238E27FC236}">
                    <a16:creationId xmlns:a16="http://schemas.microsoft.com/office/drawing/2014/main" id="{58A4299D-2DDD-4875-92D0-DEEA9DC5E6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83" y="3591"/>
                <a:ext cx="256" cy="85"/>
                <a:chOff x="4683" y="3591"/>
                <a:chExt cx="256" cy="85"/>
              </a:xfrm>
            </p:grpSpPr>
            <p:sp>
              <p:nvSpPr>
                <p:cNvPr id="17490" name="WordArt 1106">
                  <a:extLst>
                    <a:ext uri="{FF2B5EF4-FFF2-40B4-BE49-F238E27FC236}">
                      <a16:creationId xmlns:a16="http://schemas.microsoft.com/office/drawing/2014/main" id="{C282E0C3-C216-4D2F-8925-66F14004ECF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  <p:sp>
              <p:nvSpPr>
                <p:cNvPr id="17535" name="WordArt 1151">
                  <a:extLst>
                    <a:ext uri="{FF2B5EF4-FFF2-40B4-BE49-F238E27FC236}">
                      <a16:creationId xmlns:a16="http://schemas.microsoft.com/office/drawing/2014/main" id="{2F899276-017B-4AD5-99D3-0D6B59AD8C5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</p:grpSp>
          <p:grpSp>
            <p:nvGrpSpPr>
              <p:cNvPr id="17576" name="Group 1192">
                <a:extLst>
                  <a:ext uri="{FF2B5EF4-FFF2-40B4-BE49-F238E27FC236}">
                    <a16:creationId xmlns:a16="http://schemas.microsoft.com/office/drawing/2014/main" id="{3AFC92AA-9E98-4EE4-97E3-15DB1DDE246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53" y="3308"/>
                <a:ext cx="256" cy="85"/>
                <a:chOff x="5053" y="3308"/>
                <a:chExt cx="256" cy="85"/>
              </a:xfrm>
            </p:grpSpPr>
            <p:sp>
              <p:nvSpPr>
                <p:cNvPr id="17491" name="WordArt 1107">
                  <a:extLst>
                    <a:ext uri="{FF2B5EF4-FFF2-40B4-BE49-F238E27FC236}">
                      <a16:creationId xmlns:a16="http://schemas.microsoft.com/office/drawing/2014/main" id="{8C324E49-763F-401B-B07A-84851443EF9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  <p:sp>
              <p:nvSpPr>
                <p:cNvPr id="17536" name="WordArt 1152">
                  <a:extLst>
                    <a:ext uri="{FF2B5EF4-FFF2-40B4-BE49-F238E27FC236}">
                      <a16:creationId xmlns:a16="http://schemas.microsoft.com/office/drawing/2014/main" id="{87D3015F-5EFB-4E37-A5A4-3CAEF5D81EB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</p:grpSp>
          <p:grpSp>
            <p:nvGrpSpPr>
              <p:cNvPr id="17574" name="Group 1190">
                <a:extLst>
                  <a:ext uri="{FF2B5EF4-FFF2-40B4-BE49-F238E27FC236}">
                    <a16:creationId xmlns:a16="http://schemas.microsoft.com/office/drawing/2014/main" id="{377F084B-0E06-4E08-9932-EB3DA2FF4A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80" y="2911"/>
                <a:ext cx="256" cy="85"/>
                <a:chOff x="5080" y="2911"/>
                <a:chExt cx="256" cy="85"/>
              </a:xfrm>
            </p:grpSpPr>
            <p:sp>
              <p:nvSpPr>
                <p:cNvPr id="17492" name="WordArt 1108">
                  <a:extLst>
                    <a:ext uri="{FF2B5EF4-FFF2-40B4-BE49-F238E27FC236}">
                      <a16:creationId xmlns:a16="http://schemas.microsoft.com/office/drawing/2014/main" id="{772B92FD-50F3-4E35-868E-3895EA715A4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  <p:sp>
              <p:nvSpPr>
                <p:cNvPr id="17537" name="WordArt 1153">
                  <a:extLst>
                    <a:ext uri="{FF2B5EF4-FFF2-40B4-BE49-F238E27FC236}">
                      <a16:creationId xmlns:a16="http://schemas.microsoft.com/office/drawing/2014/main" id="{77B982FE-C6D3-4CF0-A336-D144385BDD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</p:grpSp>
          <p:grpSp>
            <p:nvGrpSpPr>
              <p:cNvPr id="17571" name="Group 1187">
                <a:extLst>
                  <a:ext uri="{FF2B5EF4-FFF2-40B4-BE49-F238E27FC236}">
                    <a16:creationId xmlns:a16="http://schemas.microsoft.com/office/drawing/2014/main" id="{2F05BCA6-DA64-4721-ACB1-37C19C1D32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93" y="2599"/>
                <a:ext cx="256" cy="85"/>
                <a:chOff x="5193" y="2599"/>
                <a:chExt cx="256" cy="85"/>
              </a:xfrm>
            </p:grpSpPr>
            <p:sp>
              <p:nvSpPr>
                <p:cNvPr id="17493" name="WordArt 1109">
                  <a:extLst>
                    <a:ext uri="{FF2B5EF4-FFF2-40B4-BE49-F238E27FC236}">
                      <a16:creationId xmlns:a16="http://schemas.microsoft.com/office/drawing/2014/main" id="{845891A3-3C0A-4280-B3DD-B9790EB18F1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  <p:sp>
              <p:nvSpPr>
                <p:cNvPr id="17538" name="WordArt 1154">
                  <a:extLst>
                    <a:ext uri="{FF2B5EF4-FFF2-40B4-BE49-F238E27FC236}">
                      <a16:creationId xmlns:a16="http://schemas.microsoft.com/office/drawing/2014/main" id="{46F2EED5-BFF6-4720-993F-300A39907BE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</p:grpSp>
          <p:grpSp>
            <p:nvGrpSpPr>
              <p:cNvPr id="17572" name="Group 1188">
                <a:extLst>
                  <a:ext uri="{FF2B5EF4-FFF2-40B4-BE49-F238E27FC236}">
                    <a16:creationId xmlns:a16="http://schemas.microsoft.com/office/drawing/2014/main" id="{FE3C3D83-7020-4603-90EB-B42947C6F2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67" y="2457"/>
                <a:ext cx="256" cy="85"/>
                <a:chOff x="4967" y="2457"/>
                <a:chExt cx="256" cy="85"/>
              </a:xfrm>
            </p:grpSpPr>
            <p:sp>
              <p:nvSpPr>
                <p:cNvPr id="17494" name="WordArt 1110">
                  <a:extLst>
                    <a:ext uri="{FF2B5EF4-FFF2-40B4-BE49-F238E27FC236}">
                      <a16:creationId xmlns:a16="http://schemas.microsoft.com/office/drawing/2014/main" id="{1C075474-2A53-4880-B9A8-B75F36DD166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  <p:sp>
              <p:nvSpPr>
                <p:cNvPr id="17539" name="WordArt 1155">
                  <a:extLst>
                    <a:ext uri="{FF2B5EF4-FFF2-40B4-BE49-F238E27FC236}">
                      <a16:creationId xmlns:a16="http://schemas.microsoft.com/office/drawing/2014/main" id="{5B715802-C384-405D-9922-CB8D3D50ECB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</p:grpSp>
          <p:grpSp>
            <p:nvGrpSpPr>
              <p:cNvPr id="17569" name="Group 1185">
                <a:extLst>
                  <a:ext uri="{FF2B5EF4-FFF2-40B4-BE49-F238E27FC236}">
                    <a16:creationId xmlns:a16="http://schemas.microsoft.com/office/drawing/2014/main" id="{B42C8CD2-5265-4F02-980E-E365E72D74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7" y="2173"/>
                <a:ext cx="256" cy="85"/>
                <a:chOff x="5137" y="2173"/>
                <a:chExt cx="256" cy="85"/>
              </a:xfrm>
            </p:grpSpPr>
            <p:sp>
              <p:nvSpPr>
                <p:cNvPr id="17495" name="WordArt 1111">
                  <a:extLst>
                    <a:ext uri="{FF2B5EF4-FFF2-40B4-BE49-F238E27FC236}">
                      <a16:creationId xmlns:a16="http://schemas.microsoft.com/office/drawing/2014/main" id="{4DEA3611-1A62-4E45-B98F-82623840D02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  <p:sp>
              <p:nvSpPr>
                <p:cNvPr id="17540" name="WordArt 1156">
                  <a:extLst>
                    <a:ext uri="{FF2B5EF4-FFF2-40B4-BE49-F238E27FC236}">
                      <a16:creationId xmlns:a16="http://schemas.microsoft.com/office/drawing/2014/main" id="{BB74EEF8-75EC-4045-97DB-28FC1429ED7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</p:grpSp>
          <p:grpSp>
            <p:nvGrpSpPr>
              <p:cNvPr id="17566" name="Group 1182">
                <a:extLst>
                  <a:ext uri="{FF2B5EF4-FFF2-40B4-BE49-F238E27FC236}">
                    <a16:creationId xmlns:a16="http://schemas.microsoft.com/office/drawing/2014/main" id="{E010F9A6-CB8D-4933-9D96-FE208FA7BA0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9" y="2060"/>
                <a:ext cx="256" cy="85"/>
                <a:chOff x="4429" y="2060"/>
                <a:chExt cx="256" cy="85"/>
              </a:xfrm>
            </p:grpSpPr>
            <p:sp>
              <p:nvSpPr>
                <p:cNvPr id="17496" name="WordArt 1112">
                  <a:extLst>
                    <a:ext uri="{FF2B5EF4-FFF2-40B4-BE49-F238E27FC236}">
                      <a16:creationId xmlns:a16="http://schemas.microsoft.com/office/drawing/2014/main" id="{99CDEEB7-ACA4-419C-9E04-2F4BDC3C951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  <p:sp>
              <p:nvSpPr>
                <p:cNvPr id="17541" name="WordArt 1157">
                  <a:extLst>
                    <a:ext uri="{FF2B5EF4-FFF2-40B4-BE49-F238E27FC236}">
                      <a16:creationId xmlns:a16="http://schemas.microsoft.com/office/drawing/2014/main" id="{A6011869-34F8-4BAC-B502-CF9CB3E4005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</p:grpSp>
          <p:grpSp>
            <p:nvGrpSpPr>
              <p:cNvPr id="17567" name="Group 1183">
                <a:extLst>
                  <a:ext uri="{FF2B5EF4-FFF2-40B4-BE49-F238E27FC236}">
                    <a16:creationId xmlns:a16="http://schemas.microsoft.com/office/drawing/2014/main" id="{AF49EE73-E490-4726-A082-A6780E2182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16" y="2060"/>
                <a:ext cx="256" cy="85"/>
                <a:chOff x="4116" y="2060"/>
                <a:chExt cx="256" cy="85"/>
              </a:xfrm>
            </p:grpSpPr>
            <p:sp>
              <p:nvSpPr>
                <p:cNvPr id="17497" name="WordArt 1113">
                  <a:extLst>
                    <a:ext uri="{FF2B5EF4-FFF2-40B4-BE49-F238E27FC236}">
                      <a16:creationId xmlns:a16="http://schemas.microsoft.com/office/drawing/2014/main" id="{9046E660-3655-418B-9DC2-4BA53A55561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  <p:sp>
              <p:nvSpPr>
                <p:cNvPr id="17542" name="WordArt 1158">
                  <a:extLst>
                    <a:ext uri="{FF2B5EF4-FFF2-40B4-BE49-F238E27FC236}">
                      <a16:creationId xmlns:a16="http://schemas.microsoft.com/office/drawing/2014/main" id="{829A39C8-9A31-41A4-9D95-B8C9FDBEEBB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</p:grpSp>
          <p:grpSp>
            <p:nvGrpSpPr>
              <p:cNvPr id="17563" name="Group 1179">
                <a:extLst>
                  <a:ext uri="{FF2B5EF4-FFF2-40B4-BE49-F238E27FC236}">
                    <a16:creationId xmlns:a16="http://schemas.microsoft.com/office/drawing/2014/main" id="{0E8AB317-5946-4F77-AE10-CDA3F0CA9C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1465"/>
                <a:ext cx="256" cy="85"/>
                <a:chOff x="4599" y="1465"/>
                <a:chExt cx="256" cy="85"/>
              </a:xfrm>
            </p:grpSpPr>
            <p:sp>
              <p:nvSpPr>
                <p:cNvPr id="17498" name="WordArt 1114">
                  <a:extLst>
                    <a:ext uri="{FF2B5EF4-FFF2-40B4-BE49-F238E27FC236}">
                      <a16:creationId xmlns:a16="http://schemas.microsoft.com/office/drawing/2014/main" id="{78A44A24-14BC-4714-8545-1492AFA4FA0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  <p:sp>
              <p:nvSpPr>
                <p:cNvPr id="17543" name="WordArt 1159">
                  <a:extLst>
                    <a:ext uri="{FF2B5EF4-FFF2-40B4-BE49-F238E27FC236}">
                      <a16:creationId xmlns:a16="http://schemas.microsoft.com/office/drawing/2014/main" id="{706C453E-1854-4CC7-8C0C-0EA7160F628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</p:grpSp>
          <p:grpSp>
            <p:nvGrpSpPr>
              <p:cNvPr id="17562" name="Group 1178">
                <a:extLst>
                  <a:ext uri="{FF2B5EF4-FFF2-40B4-BE49-F238E27FC236}">
                    <a16:creationId xmlns:a16="http://schemas.microsoft.com/office/drawing/2014/main" id="{4A56EC84-0C6B-4C3D-9678-DC113D16721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1465"/>
                <a:ext cx="256" cy="85"/>
                <a:chOff x="4230" y="1465"/>
                <a:chExt cx="256" cy="85"/>
              </a:xfrm>
            </p:grpSpPr>
            <p:sp>
              <p:nvSpPr>
                <p:cNvPr id="17499" name="WordArt 1115">
                  <a:extLst>
                    <a:ext uri="{FF2B5EF4-FFF2-40B4-BE49-F238E27FC236}">
                      <a16:creationId xmlns:a16="http://schemas.microsoft.com/office/drawing/2014/main" id="{4FFBA07E-F5B8-4582-9687-5820986B6D9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  <p:sp>
              <p:nvSpPr>
                <p:cNvPr id="17544" name="WordArt 1160">
                  <a:extLst>
                    <a:ext uri="{FF2B5EF4-FFF2-40B4-BE49-F238E27FC236}">
                      <a16:creationId xmlns:a16="http://schemas.microsoft.com/office/drawing/2014/main" id="{81295B94-E3E4-4DD9-8D00-5B0A4C9C3D7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</p:grpSp>
          <p:grpSp>
            <p:nvGrpSpPr>
              <p:cNvPr id="17565" name="Group 1181">
                <a:extLst>
                  <a:ext uri="{FF2B5EF4-FFF2-40B4-BE49-F238E27FC236}">
                    <a16:creationId xmlns:a16="http://schemas.microsoft.com/office/drawing/2014/main" id="{22B94822-7447-49F7-A697-73348D3051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9" y="1692"/>
                <a:ext cx="256" cy="85"/>
                <a:chOff x="3889" y="1692"/>
                <a:chExt cx="256" cy="85"/>
              </a:xfrm>
            </p:grpSpPr>
            <p:sp>
              <p:nvSpPr>
                <p:cNvPr id="17500" name="WordArt 1116">
                  <a:extLst>
                    <a:ext uri="{FF2B5EF4-FFF2-40B4-BE49-F238E27FC236}">
                      <a16:creationId xmlns:a16="http://schemas.microsoft.com/office/drawing/2014/main" id="{0E484411-F6A6-4C34-9BF2-03127E9A3E7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  <p:sp>
              <p:nvSpPr>
                <p:cNvPr id="17545" name="WordArt 1161">
                  <a:extLst>
                    <a:ext uri="{FF2B5EF4-FFF2-40B4-BE49-F238E27FC236}">
                      <a16:creationId xmlns:a16="http://schemas.microsoft.com/office/drawing/2014/main" id="{F4DC3D5A-970F-4D75-80C1-4F7DA4DE56A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</p:grpSp>
          <p:grpSp>
            <p:nvGrpSpPr>
              <p:cNvPr id="17564" name="Group 1180">
                <a:extLst>
                  <a:ext uri="{FF2B5EF4-FFF2-40B4-BE49-F238E27FC236}">
                    <a16:creationId xmlns:a16="http://schemas.microsoft.com/office/drawing/2014/main" id="{AEFEEECF-2E45-46F3-88C0-963AA93FE12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1408"/>
                <a:ext cx="256" cy="85"/>
                <a:chOff x="4996" y="1408"/>
                <a:chExt cx="256" cy="85"/>
              </a:xfrm>
            </p:grpSpPr>
            <p:sp>
              <p:nvSpPr>
                <p:cNvPr id="17501" name="WordArt 1117">
                  <a:extLst>
                    <a:ext uri="{FF2B5EF4-FFF2-40B4-BE49-F238E27FC236}">
                      <a16:creationId xmlns:a16="http://schemas.microsoft.com/office/drawing/2014/main" id="{6D074E1C-E4AE-47B8-A38A-6B1276C515D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  <p:sp>
              <p:nvSpPr>
                <p:cNvPr id="17546" name="WordArt 1162">
                  <a:extLst>
                    <a:ext uri="{FF2B5EF4-FFF2-40B4-BE49-F238E27FC236}">
                      <a16:creationId xmlns:a16="http://schemas.microsoft.com/office/drawing/2014/main" id="{B616EDE0-2277-4624-B1E8-13AB685944F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</p:grpSp>
          <p:grpSp>
            <p:nvGrpSpPr>
              <p:cNvPr id="17588" name="Group 1204">
                <a:extLst>
                  <a:ext uri="{FF2B5EF4-FFF2-40B4-BE49-F238E27FC236}">
                    <a16:creationId xmlns:a16="http://schemas.microsoft.com/office/drawing/2014/main" id="{29334200-3D47-40B2-96BB-C1F8F68EB3E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3" y="4697"/>
                <a:ext cx="256" cy="85"/>
                <a:chOff x="3493" y="4697"/>
                <a:chExt cx="256" cy="85"/>
              </a:xfrm>
            </p:grpSpPr>
            <p:sp>
              <p:nvSpPr>
                <p:cNvPr id="17502" name="WordArt 1118">
                  <a:extLst>
                    <a:ext uri="{FF2B5EF4-FFF2-40B4-BE49-F238E27FC236}">
                      <a16:creationId xmlns:a16="http://schemas.microsoft.com/office/drawing/2014/main" id="{2C750495-CE0A-4A68-90BF-9D3DCDF4964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  <p:sp>
              <p:nvSpPr>
                <p:cNvPr id="17547" name="WordArt 1163">
                  <a:extLst>
                    <a:ext uri="{FF2B5EF4-FFF2-40B4-BE49-F238E27FC236}">
                      <a16:creationId xmlns:a16="http://schemas.microsoft.com/office/drawing/2014/main" id="{4D1C97CC-9A03-41CA-B0C6-0283B4934C8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</p:grpSp>
          <p:grpSp>
            <p:nvGrpSpPr>
              <p:cNvPr id="17596" name="Group 1212">
                <a:extLst>
                  <a:ext uri="{FF2B5EF4-FFF2-40B4-BE49-F238E27FC236}">
                    <a16:creationId xmlns:a16="http://schemas.microsoft.com/office/drawing/2014/main" id="{13935333-9415-4CD1-AEE6-BD3956665DB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4" y="4753"/>
                <a:ext cx="256" cy="85"/>
                <a:chOff x="3834" y="4753"/>
                <a:chExt cx="256" cy="85"/>
              </a:xfrm>
            </p:grpSpPr>
            <p:sp>
              <p:nvSpPr>
                <p:cNvPr id="17503" name="WordArt 1119">
                  <a:extLst>
                    <a:ext uri="{FF2B5EF4-FFF2-40B4-BE49-F238E27FC236}">
                      <a16:creationId xmlns:a16="http://schemas.microsoft.com/office/drawing/2014/main" id="{520F10C2-05A9-4959-97FC-A392A813EC6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  <p:sp>
              <p:nvSpPr>
                <p:cNvPr id="17548" name="WordArt 1164">
                  <a:extLst>
                    <a:ext uri="{FF2B5EF4-FFF2-40B4-BE49-F238E27FC236}">
                      <a16:creationId xmlns:a16="http://schemas.microsoft.com/office/drawing/2014/main" id="{5D4ED8A7-EF64-4352-A45B-4B1A9D09518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</p:grpSp>
          <p:grpSp>
            <p:nvGrpSpPr>
              <p:cNvPr id="17568" name="Group 1184">
                <a:extLst>
                  <a:ext uri="{FF2B5EF4-FFF2-40B4-BE49-F238E27FC236}">
                    <a16:creationId xmlns:a16="http://schemas.microsoft.com/office/drawing/2014/main" id="{C300724C-0D22-4AA9-95B4-609EE14DD36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2202"/>
                <a:ext cx="256" cy="85"/>
                <a:chOff x="4769" y="2202"/>
                <a:chExt cx="256" cy="85"/>
              </a:xfrm>
            </p:grpSpPr>
            <p:sp>
              <p:nvSpPr>
                <p:cNvPr id="17504" name="WordArt 1120">
                  <a:extLst>
                    <a:ext uri="{FF2B5EF4-FFF2-40B4-BE49-F238E27FC236}">
                      <a16:creationId xmlns:a16="http://schemas.microsoft.com/office/drawing/2014/main" id="{325581CC-E6D2-433C-B650-790FC7C687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  <p:sp>
              <p:nvSpPr>
                <p:cNvPr id="17549" name="WordArt 1165">
                  <a:extLst>
                    <a:ext uri="{FF2B5EF4-FFF2-40B4-BE49-F238E27FC236}">
                      <a16:creationId xmlns:a16="http://schemas.microsoft.com/office/drawing/2014/main" id="{BA73BE36-48BB-4361-A953-2CEBCE61A14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</p:grpSp>
          <p:grpSp>
            <p:nvGrpSpPr>
              <p:cNvPr id="17573" name="Group 1189">
                <a:extLst>
                  <a:ext uri="{FF2B5EF4-FFF2-40B4-BE49-F238E27FC236}">
                    <a16:creationId xmlns:a16="http://schemas.microsoft.com/office/drawing/2014/main" id="{1250E4CF-F2E0-4B15-BC4A-C6D9586117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0" y="2372"/>
                <a:ext cx="256" cy="85"/>
                <a:chOff x="4740" y="2372"/>
                <a:chExt cx="256" cy="85"/>
              </a:xfrm>
            </p:grpSpPr>
            <p:sp>
              <p:nvSpPr>
                <p:cNvPr id="17505" name="WordArt 1121">
                  <a:extLst>
                    <a:ext uri="{FF2B5EF4-FFF2-40B4-BE49-F238E27FC236}">
                      <a16:creationId xmlns:a16="http://schemas.microsoft.com/office/drawing/2014/main" id="{0F60A4A4-29C0-4083-A0E0-8BCB6659CEA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  <p:sp>
              <p:nvSpPr>
                <p:cNvPr id="17550" name="WordArt 1166">
                  <a:extLst>
                    <a:ext uri="{FF2B5EF4-FFF2-40B4-BE49-F238E27FC236}">
                      <a16:creationId xmlns:a16="http://schemas.microsoft.com/office/drawing/2014/main" id="{792032A5-7673-46A5-B711-71C06B28169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</p:grpSp>
          <p:grpSp>
            <p:nvGrpSpPr>
              <p:cNvPr id="17599" name="Group 1215">
                <a:extLst>
                  <a:ext uri="{FF2B5EF4-FFF2-40B4-BE49-F238E27FC236}">
                    <a16:creationId xmlns:a16="http://schemas.microsoft.com/office/drawing/2014/main" id="{C777EFAA-0E40-405B-A523-0F4D9171F1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2" y="4300"/>
                <a:ext cx="256" cy="85"/>
                <a:chOff x="4882" y="4300"/>
                <a:chExt cx="256" cy="85"/>
              </a:xfrm>
            </p:grpSpPr>
            <p:sp>
              <p:nvSpPr>
                <p:cNvPr id="17506" name="WordArt 1122">
                  <a:extLst>
                    <a:ext uri="{FF2B5EF4-FFF2-40B4-BE49-F238E27FC236}">
                      <a16:creationId xmlns:a16="http://schemas.microsoft.com/office/drawing/2014/main" id="{CC7B6082-B530-4DB0-9185-AB76D27E4B4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  <p:sp>
              <p:nvSpPr>
                <p:cNvPr id="17551" name="WordArt 1167">
                  <a:extLst>
                    <a:ext uri="{FF2B5EF4-FFF2-40B4-BE49-F238E27FC236}">
                      <a16:creationId xmlns:a16="http://schemas.microsoft.com/office/drawing/2014/main" id="{884AB0E9-1AD6-46F9-929D-8B843A1EFB4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</p:grpSp>
          <p:grpSp>
            <p:nvGrpSpPr>
              <p:cNvPr id="17582" name="Group 1198">
                <a:extLst>
                  <a:ext uri="{FF2B5EF4-FFF2-40B4-BE49-F238E27FC236}">
                    <a16:creationId xmlns:a16="http://schemas.microsoft.com/office/drawing/2014/main" id="{6AB7FA2A-7B39-4033-8CA9-CCAD6AB1A1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875"/>
                <a:ext cx="256" cy="85"/>
                <a:chOff x="4996" y="3875"/>
                <a:chExt cx="256" cy="85"/>
              </a:xfrm>
            </p:grpSpPr>
            <p:sp>
              <p:nvSpPr>
                <p:cNvPr id="17507" name="WordArt 1123">
                  <a:extLst>
                    <a:ext uri="{FF2B5EF4-FFF2-40B4-BE49-F238E27FC236}">
                      <a16:creationId xmlns:a16="http://schemas.microsoft.com/office/drawing/2014/main" id="{872DBBD4-8595-48C4-91C2-32E4F110402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  <p:sp>
              <p:nvSpPr>
                <p:cNvPr id="17552" name="WordArt 1168">
                  <a:extLst>
                    <a:ext uri="{FF2B5EF4-FFF2-40B4-BE49-F238E27FC236}">
                      <a16:creationId xmlns:a16="http://schemas.microsoft.com/office/drawing/2014/main" id="{6B2857F9-D905-400D-A3BB-C90DBECF376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</p:grpSp>
          <p:grpSp>
            <p:nvGrpSpPr>
              <p:cNvPr id="17587" name="Group 1203">
                <a:extLst>
                  <a:ext uri="{FF2B5EF4-FFF2-40B4-BE49-F238E27FC236}">
                    <a16:creationId xmlns:a16="http://schemas.microsoft.com/office/drawing/2014/main" id="{53334AD0-3428-47F4-A532-B0AD936B60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7" y="4158"/>
                <a:ext cx="256" cy="85"/>
                <a:chOff x="3777" y="4158"/>
                <a:chExt cx="256" cy="85"/>
              </a:xfrm>
            </p:grpSpPr>
            <p:sp>
              <p:nvSpPr>
                <p:cNvPr id="17508" name="WordArt 1124">
                  <a:extLst>
                    <a:ext uri="{FF2B5EF4-FFF2-40B4-BE49-F238E27FC236}">
                      <a16:creationId xmlns:a16="http://schemas.microsoft.com/office/drawing/2014/main" id="{F3E79BCD-21E5-4B5E-81AA-01176E88A81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  <p:sp>
              <p:nvSpPr>
                <p:cNvPr id="17553" name="WordArt 1169">
                  <a:extLst>
                    <a:ext uri="{FF2B5EF4-FFF2-40B4-BE49-F238E27FC236}">
                      <a16:creationId xmlns:a16="http://schemas.microsoft.com/office/drawing/2014/main" id="{DD491AD8-FFD4-4991-A212-B7631333394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</p:grpSp>
          <p:grpSp>
            <p:nvGrpSpPr>
              <p:cNvPr id="17586" name="Group 1202">
                <a:extLst>
                  <a:ext uri="{FF2B5EF4-FFF2-40B4-BE49-F238E27FC236}">
                    <a16:creationId xmlns:a16="http://schemas.microsoft.com/office/drawing/2014/main" id="{E9658413-4A63-4E5F-BBA4-3FC5B9351F3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90" y="3988"/>
                <a:ext cx="256" cy="85"/>
                <a:chOff x="3890" y="3988"/>
                <a:chExt cx="256" cy="85"/>
              </a:xfrm>
            </p:grpSpPr>
            <p:sp>
              <p:nvSpPr>
                <p:cNvPr id="17509" name="WordArt 1125">
                  <a:extLst>
                    <a:ext uri="{FF2B5EF4-FFF2-40B4-BE49-F238E27FC236}">
                      <a16:creationId xmlns:a16="http://schemas.microsoft.com/office/drawing/2014/main" id="{DFD05381-3590-4B64-B11A-6365F6D82ED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  <p:sp>
              <p:nvSpPr>
                <p:cNvPr id="17554" name="WordArt 1170">
                  <a:extLst>
                    <a:ext uri="{FF2B5EF4-FFF2-40B4-BE49-F238E27FC236}">
                      <a16:creationId xmlns:a16="http://schemas.microsoft.com/office/drawing/2014/main" id="{7ACE8848-EB33-4F89-8585-446646D2441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</p:grpSp>
          <p:grpSp>
            <p:nvGrpSpPr>
              <p:cNvPr id="17597" name="Group 1213">
                <a:extLst>
                  <a:ext uri="{FF2B5EF4-FFF2-40B4-BE49-F238E27FC236}">
                    <a16:creationId xmlns:a16="http://schemas.microsoft.com/office/drawing/2014/main" id="{73683C6C-BABC-491B-A6E8-775F22C735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2" y="4697"/>
                <a:ext cx="256" cy="85"/>
                <a:chOff x="4202" y="4697"/>
                <a:chExt cx="256" cy="85"/>
              </a:xfrm>
            </p:grpSpPr>
            <p:sp>
              <p:nvSpPr>
                <p:cNvPr id="17510" name="WordArt 1126">
                  <a:extLst>
                    <a:ext uri="{FF2B5EF4-FFF2-40B4-BE49-F238E27FC236}">
                      <a16:creationId xmlns:a16="http://schemas.microsoft.com/office/drawing/2014/main" id="{64F46AD9-0B58-4C76-8D56-BF966F0D03D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  <p:sp>
              <p:nvSpPr>
                <p:cNvPr id="17555" name="WordArt 1171">
                  <a:extLst>
                    <a:ext uri="{FF2B5EF4-FFF2-40B4-BE49-F238E27FC236}">
                      <a16:creationId xmlns:a16="http://schemas.microsoft.com/office/drawing/2014/main" id="{5FB68011-3DAC-46DA-91EC-713DC67136B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</p:grpSp>
          <p:grpSp>
            <p:nvGrpSpPr>
              <p:cNvPr id="17594" name="Group 1210">
                <a:extLst>
                  <a:ext uri="{FF2B5EF4-FFF2-40B4-BE49-F238E27FC236}">
                    <a16:creationId xmlns:a16="http://schemas.microsoft.com/office/drawing/2014/main" id="{41D6E887-F7A5-49DE-80C1-22623C1B9F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2" y="5037"/>
                <a:ext cx="256" cy="85"/>
                <a:chOff x="3522" y="5037"/>
                <a:chExt cx="256" cy="85"/>
              </a:xfrm>
            </p:grpSpPr>
            <p:sp>
              <p:nvSpPr>
                <p:cNvPr id="17511" name="WordArt 1127">
                  <a:extLst>
                    <a:ext uri="{FF2B5EF4-FFF2-40B4-BE49-F238E27FC236}">
                      <a16:creationId xmlns:a16="http://schemas.microsoft.com/office/drawing/2014/main" id="{D808B557-A315-4850-93A1-FF94E3B1508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  <p:sp>
              <p:nvSpPr>
                <p:cNvPr id="17556" name="WordArt 1172">
                  <a:extLst>
                    <a:ext uri="{FF2B5EF4-FFF2-40B4-BE49-F238E27FC236}">
                      <a16:creationId xmlns:a16="http://schemas.microsoft.com/office/drawing/2014/main" id="{15525FD9-37E5-4CDA-9335-29BA86EB575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60" name="Group 576">
            <a:extLst>
              <a:ext uri="{FF2B5EF4-FFF2-40B4-BE49-F238E27FC236}">
                <a16:creationId xmlns:a16="http://schemas.microsoft.com/office/drawing/2014/main" id="{A1199D9F-957B-46CC-8F0C-A80A3BBCFC74}"/>
              </a:ext>
            </a:extLst>
          </p:cNvPr>
          <p:cNvGrpSpPr>
            <a:grpSpLocks/>
          </p:cNvGrpSpPr>
          <p:nvPr/>
        </p:nvGrpSpPr>
        <p:grpSpPr bwMode="auto">
          <a:xfrm>
            <a:off x="3070225" y="209550"/>
            <a:ext cx="6392863" cy="9269413"/>
            <a:chOff x="1934" y="132"/>
            <a:chExt cx="4027" cy="5839"/>
          </a:xfrm>
        </p:grpSpPr>
        <p:grpSp>
          <p:nvGrpSpPr>
            <p:cNvPr id="16739" name="Group 355">
              <a:extLst>
                <a:ext uri="{FF2B5EF4-FFF2-40B4-BE49-F238E27FC236}">
                  <a16:creationId xmlns:a16="http://schemas.microsoft.com/office/drawing/2014/main" id="{55F0CE89-3D6C-4BAF-AA15-E6ADF4198F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3478"/>
              <a:ext cx="1134" cy="1304"/>
              <a:chOff x="3862" y="3478"/>
              <a:chExt cx="1134" cy="1304"/>
            </a:xfrm>
          </p:grpSpPr>
          <p:sp>
            <p:nvSpPr>
              <p:cNvPr id="16702" name="Freeform 318">
                <a:extLst>
                  <a:ext uri="{FF2B5EF4-FFF2-40B4-BE49-F238E27FC236}">
                    <a16:creationId xmlns:a16="http://schemas.microsoft.com/office/drawing/2014/main" id="{A88F7F5E-B16B-4284-9FB7-52789EB55D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" y="3534"/>
                <a:ext cx="397" cy="340"/>
              </a:xfrm>
              <a:custGeom>
                <a:avLst/>
                <a:gdLst>
                  <a:gd name="T0" fmla="*/ 284 w 397"/>
                  <a:gd name="T1" fmla="*/ 0 h 341"/>
                  <a:gd name="T2" fmla="*/ 227 w 397"/>
                  <a:gd name="T3" fmla="*/ 0 h 341"/>
                  <a:gd name="T4" fmla="*/ 227 w 397"/>
                  <a:gd name="T5" fmla="*/ 57 h 341"/>
                  <a:gd name="T6" fmla="*/ 114 w 397"/>
                  <a:gd name="T7" fmla="*/ 57 h 341"/>
                  <a:gd name="T8" fmla="*/ 114 w 397"/>
                  <a:gd name="T9" fmla="*/ 114 h 341"/>
                  <a:gd name="T10" fmla="*/ 57 w 397"/>
                  <a:gd name="T11" fmla="*/ 114 h 341"/>
                  <a:gd name="T12" fmla="*/ 57 w 397"/>
                  <a:gd name="T13" fmla="*/ 170 h 341"/>
                  <a:gd name="T14" fmla="*/ 114 w 397"/>
                  <a:gd name="T15" fmla="*/ 170 h 341"/>
                  <a:gd name="T16" fmla="*/ 114 w 397"/>
                  <a:gd name="T17" fmla="*/ 227 h 341"/>
                  <a:gd name="T18" fmla="*/ 0 w 397"/>
                  <a:gd name="T19" fmla="*/ 227 h 341"/>
                  <a:gd name="T20" fmla="*/ 0 w 397"/>
                  <a:gd name="T21" fmla="*/ 341 h 341"/>
                  <a:gd name="T22" fmla="*/ 227 w 397"/>
                  <a:gd name="T23" fmla="*/ 341 h 341"/>
                  <a:gd name="T24" fmla="*/ 227 w 397"/>
                  <a:gd name="T25" fmla="*/ 284 h 341"/>
                  <a:gd name="T26" fmla="*/ 397 w 397"/>
                  <a:gd name="T27" fmla="*/ 284 h 341"/>
                  <a:gd name="T28" fmla="*/ 397 w 397"/>
                  <a:gd name="T29" fmla="*/ 227 h 341"/>
                  <a:gd name="T30" fmla="*/ 284 w 397"/>
                  <a:gd name="T31" fmla="*/ 227 h 341"/>
                  <a:gd name="T32" fmla="*/ 284 w 397"/>
                  <a:gd name="T3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284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3" name="Freeform 319">
                <a:extLst>
                  <a:ext uri="{FF2B5EF4-FFF2-40B4-BE49-F238E27FC236}">
                    <a16:creationId xmlns:a16="http://schemas.microsoft.com/office/drawing/2014/main" id="{CB8C0DB1-762B-42D7-8225-ED32C7ABEB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478"/>
                <a:ext cx="454" cy="397"/>
              </a:xfrm>
              <a:custGeom>
                <a:avLst/>
                <a:gdLst>
                  <a:gd name="T0" fmla="*/ 113 w 454"/>
                  <a:gd name="T1" fmla="*/ 283 h 397"/>
                  <a:gd name="T2" fmla="*/ 227 w 454"/>
                  <a:gd name="T3" fmla="*/ 283 h 397"/>
                  <a:gd name="T4" fmla="*/ 227 w 454"/>
                  <a:gd name="T5" fmla="*/ 397 h 397"/>
                  <a:gd name="T6" fmla="*/ 284 w 454"/>
                  <a:gd name="T7" fmla="*/ 397 h 397"/>
                  <a:gd name="T8" fmla="*/ 284 w 454"/>
                  <a:gd name="T9" fmla="*/ 340 h 397"/>
                  <a:gd name="T10" fmla="*/ 340 w 454"/>
                  <a:gd name="T11" fmla="*/ 340 h 397"/>
                  <a:gd name="T12" fmla="*/ 340 w 454"/>
                  <a:gd name="T13" fmla="*/ 283 h 397"/>
                  <a:gd name="T14" fmla="*/ 454 w 454"/>
                  <a:gd name="T15" fmla="*/ 283 h 397"/>
                  <a:gd name="T16" fmla="*/ 454 w 454"/>
                  <a:gd name="T17" fmla="*/ 226 h 397"/>
                  <a:gd name="T18" fmla="*/ 397 w 454"/>
                  <a:gd name="T19" fmla="*/ 226 h 397"/>
                  <a:gd name="T20" fmla="*/ 397 w 454"/>
                  <a:gd name="T21" fmla="*/ 170 h 397"/>
                  <a:gd name="T22" fmla="*/ 454 w 454"/>
                  <a:gd name="T23" fmla="*/ 170 h 397"/>
                  <a:gd name="T24" fmla="*/ 454 w 454"/>
                  <a:gd name="T25" fmla="*/ 113 h 397"/>
                  <a:gd name="T26" fmla="*/ 397 w 454"/>
                  <a:gd name="T27" fmla="*/ 113 h 397"/>
                  <a:gd name="T28" fmla="*/ 397 w 454"/>
                  <a:gd name="T29" fmla="*/ 56 h 397"/>
                  <a:gd name="T30" fmla="*/ 284 w 454"/>
                  <a:gd name="T31" fmla="*/ 56 h 397"/>
                  <a:gd name="T32" fmla="*/ 284 w 454"/>
                  <a:gd name="T33" fmla="*/ 0 h 397"/>
                  <a:gd name="T34" fmla="*/ 57 w 454"/>
                  <a:gd name="T35" fmla="*/ 0 h 397"/>
                  <a:gd name="T36" fmla="*/ 57 w 454"/>
                  <a:gd name="T37" fmla="*/ 56 h 397"/>
                  <a:gd name="T38" fmla="*/ 0 w 454"/>
                  <a:gd name="T39" fmla="*/ 56 h 397"/>
                  <a:gd name="T40" fmla="*/ 0 w 454"/>
                  <a:gd name="T41" fmla="*/ 113 h 397"/>
                  <a:gd name="T42" fmla="*/ 170 w 454"/>
                  <a:gd name="T43" fmla="*/ 113 h 397"/>
                  <a:gd name="T44" fmla="*/ 170 w 454"/>
                  <a:gd name="T45" fmla="*/ 170 h 397"/>
                  <a:gd name="T46" fmla="*/ 113 w 454"/>
                  <a:gd name="T47" fmla="*/ 170 h 397"/>
                  <a:gd name="T48" fmla="*/ 113 w 454"/>
                  <a:gd name="T49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397">
                    <a:moveTo>
                      <a:pt x="113" y="283"/>
                    </a:moveTo>
                    <a:lnTo>
                      <a:pt x="227" y="28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3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4" name="Freeform 320">
                <a:extLst>
                  <a:ext uri="{FF2B5EF4-FFF2-40B4-BE49-F238E27FC236}">
                    <a16:creationId xmlns:a16="http://schemas.microsoft.com/office/drawing/2014/main" id="{BDE946B4-AF79-409A-B224-3728CBCBF7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534"/>
                <a:ext cx="510" cy="624"/>
              </a:xfrm>
              <a:custGeom>
                <a:avLst/>
                <a:gdLst>
                  <a:gd name="T0" fmla="*/ 340 w 510"/>
                  <a:gd name="T1" fmla="*/ 624 h 624"/>
                  <a:gd name="T2" fmla="*/ 510 w 510"/>
                  <a:gd name="T3" fmla="*/ 624 h 624"/>
                  <a:gd name="T4" fmla="*/ 510 w 510"/>
                  <a:gd name="T5" fmla="*/ 567 h 624"/>
                  <a:gd name="T6" fmla="*/ 454 w 510"/>
                  <a:gd name="T7" fmla="*/ 567 h 624"/>
                  <a:gd name="T8" fmla="*/ 454 w 510"/>
                  <a:gd name="T9" fmla="*/ 454 h 624"/>
                  <a:gd name="T10" fmla="*/ 510 w 510"/>
                  <a:gd name="T11" fmla="*/ 454 h 624"/>
                  <a:gd name="T12" fmla="*/ 510 w 510"/>
                  <a:gd name="T13" fmla="*/ 284 h 624"/>
                  <a:gd name="T14" fmla="*/ 454 w 510"/>
                  <a:gd name="T15" fmla="*/ 284 h 624"/>
                  <a:gd name="T16" fmla="*/ 454 w 510"/>
                  <a:gd name="T17" fmla="*/ 341 h 624"/>
                  <a:gd name="T18" fmla="*/ 397 w 510"/>
                  <a:gd name="T19" fmla="*/ 341 h 624"/>
                  <a:gd name="T20" fmla="*/ 397 w 510"/>
                  <a:gd name="T21" fmla="*/ 227 h 624"/>
                  <a:gd name="T22" fmla="*/ 227 w 510"/>
                  <a:gd name="T23" fmla="*/ 227 h 624"/>
                  <a:gd name="T24" fmla="*/ 227 w 510"/>
                  <a:gd name="T25" fmla="*/ 114 h 624"/>
                  <a:gd name="T26" fmla="*/ 170 w 510"/>
                  <a:gd name="T27" fmla="*/ 114 h 624"/>
                  <a:gd name="T28" fmla="*/ 170 w 510"/>
                  <a:gd name="T29" fmla="*/ 227 h 624"/>
                  <a:gd name="T30" fmla="*/ 113 w 510"/>
                  <a:gd name="T31" fmla="*/ 227 h 624"/>
                  <a:gd name="T32" fmla="*/ 113 w 510"/>
                  <a:gd name="T33" fmla="*/ 0 h 624"/>
                  <a:gd name="T34" fmla="*/ 0 w 510"/>
                  <a:gd name="T35" fmla="*/ 0 h 624"/>
                  <a:gd name="T36" fmla="*/ 0 w 510"/>
                  <a:gd name="T37" fmla="*/ 170 h 624"/>
                  <a:gd name="T38" fmla="*/ 57 w 510"/>
                  <a:gd name="T39" fmla="*/ 170 h 624"/>
                  <a:gd name="T40" fmla="*/ 57 w 510"/>
                  <a:gd name="T41" fmla="*/ 284 h 624"/>
                  <a:gd name="T42" fmla="*/ 227 w 510"/>
                  <a:gd name="T43" fmla="*/ 284 h 624"/>
                  <a:gd name="T44" fmla="*/ 227 w 510"/>
                  <a:gd name="T45" fmla="*/ 341 h 624"/>
                  <a:gd name="T46" fmla="*/ 170 w 510"/>
                  <a:gd name="T47" fmla="*/ 341 h 624"/>
                  <a:gd name="T48" fmla="*/ 170 w 510"/>
                  <a:gd name="T49" fmla="*/ 397 h 624"/>
                  <a:gd name="T50" fmla="*/ 227 w 510"/>
                  <a:gd name="T51" fmla="*/ 397 h 624"/>
                  <a:gd name="T52" fmla="*/ 227 w 510"/>
                  <a:gd name="T53" fmla="*/ 454 h 624"/>
                  <a:gd name="T54" fmla="*/ 283 w 510"/>
                  <a:gd name="T55" fmla="*/ 454 h 624"/>
                  <a:gd name="T56" fmla="*/ 283 w 510"/>
                  <a:gd name="T57" fmla="*/ 511 h 624"/>
                  <a:gd name="T58" fmla="*/ 340 w 510"/>
                  <a:gd name="T59" fmla="*/ 511 h 624"/>
                  <a:gd name="T60" fmla="*/ 340 w 510"/>
                  <a:gd name="T6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624">
                    <a:moveTo>
                      <a:pt x="340" y="624"/>
                    </a:moveTo>
                    <a:lnTo>
                      <a:pt x="510" y="624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624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5" name="Freeform 321">
                <a:extLst>
                  <a:ext uri="{FF2B5EF4-FFF2-40B4-BE49-F238E27FC236}">
                    <a16:creationId xmlns:a16="http://schemas.microsoft.com/office/drawing/2014/main" id="{18C8D0C3-94AF-4C4E-B702-F7900E5567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4101"/>
                <a:ext cx="510" cy="681"/>
              </a:xfrm>
              <a:custGeom>
                <a:avLst/>
                <a:gdLst>
                  <a:gd name="T0" fmla="*/ 0 w 510"/>
                  <a:gd name="T1" fmla="*/ 57 h 681"/>
                  <a:gd name="T2" fmla="*/ 170 w 510"/>
                  <a:gd name="T3" fmla="*/ 57 h 681"/>
                  <a:gd name="T4" fmla="*/ 170 w 510"/>
                  <a:gd name="T5" fmla="*/ 0 h 681"/>
                  <a:gd name="T6" fmla="*/ 284 w 510"/>
                  <a:gd name="T7" fmla="*/ 0 h 681"/>
                  <a:gd name="T8" fmla="*/ 284 w 510"/>
                  <a:gd name="T9" fmla="*/ 57 h 681"/>
                  <a:gd name="T10" fmla="*/ 397 w 510"/>
                  <a:gd name="T11" fmla="*/ 57 h 681"/>
                  <a:gd name="T12" fmla="*/ 397 w 510"/>
                  <a:gd name="T13" fmla="*/ 114 h 681"/>
                  <a:gd name="T14" fmla="*/ 510 w 510"/>
                  <a:gd name="T15" fmla="*/ 114 h 681"/>
                  <a:gd name="T16" fmla="*/ 510 w 510"/>
                  <a:gd name="T17" fmla="*/ 227 h 681"/>
                  <a:gd name="T18" fmla="*/ 454 w 510"/>
                  <a:gd name="T19" fmla="*/ 227 h 681"/>
                  <a:gd name="T20" fmla="*/ 454 w 510"/>
                  <a:gd name="T21" fmla="*/ 341 h 681"/>
                  <a:gd name="T22" fmla="*/ 510 w 510"/>
                  <a:gd name="T23" fmla="*/ 341 h 681"/>
                  <a:gd name="T24" fmla="*/ 510 w 510"/>
                  <a:gd name="T25" fmla="*/ 511 h 681"/>
                  <a:gd name="T26" fmla="*/ 454 w 510"/>
                  <a:gd name="T27" fmla="*/ 511 h 681"/>
                  <a:gd name="T28" fmla="*/ 454 w 510"/>
                  <a:gd name="T29" fmla="*/ 567 h 681"/>
                  <a:gd name="T30" fmla="*/ 397 w 510"/>
                  <a:gd name="T31" fmla="*/ 567 h 681"/>
                  <a:gd name="T32" fmla="*/ 397 w 510"/>
                  <a:gd name="T33" fmla="*/ 681 h 681"/>
                  <a:gd name="T34" fmla="*/ 284 w 510"/>
                  <a:gd name="T35" fmla="*/ 681 h 681"/>
                  <a:gd name="T36" fmla="*/ 284 w 510"/>
                  <a:gd name="T37" fmla="*/ 567 h 681"/>
                  <a:gd name="T38" fmla="*/ 227 w 510"/>
                  <a:gd name="T39" fmla="*/ 567 h 681"/>
                  <a:gd name="T40" fmla="*/ 227 w 510"/>
                  <a:gd name="T41" fmla="*/ 454 h 681"/>
                  <a:gd name="T42" fmla="*/ 114 w 510"/>
                  <a:gd name="T43" fmla="*/ 454 h 681"/>
                  <a:gd name="T44" fmla="*/ 114 w 510"/>
                  <a:gd name="T45" fmla="*/ 284 h 681"/>
                  <a:gd name="T46" fmla="*/ 57 w 510"/>
                  <a:gd name="T47" fmla="*/ 284 h 681"/>
                  <a:gd name="T48" fmla="*/ 57 w 510"/>
                  <a:gd name="T49" fmla="*/ 114 h 681"/>
                  <a:gd name="T50" fmla="*/ 0 w 510"/>
                  <a:gd name="T51" fmla="*/ 114 h 681"/>
                  <a:gd name="T52" fmla="*/ 0 w 510"/>
                  <a:gd name="T53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681">
                    <a:moveTo>
                      <a:pt x="0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510" y="341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81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6" name="Freeform 322">
                <a:extLst>
                  <a:ext uri="{FF2B5EF4-FFF2-40B4-BE49-F238E27FC236}">
                    <a16:creationId xmlns:a16="http://schemas.microsoft.com/office/drawing/2014/main" id="{1D89287A-7BE5-4D9E-969D-38B851B78D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875"/>
                <a:ext cx="340" cy="340"/>
              </a:xfrm>
              <a:custGeom>
                <a:avLst/>
                <a:gdLst>
                  <a:gd name="T0" fmla="*/ 56 w 340"/>
                  <a:gd name="T1" fmla="*/ 0 h 340"/>
                  <a:gd name="T2" fmla="*/ 226 w 340"/>
                  <a:gd name="T3" fmla="*/ 0 h 340"/>
                  <a:gd name="T4" fmla="*/ 226 w 340"/>
                  <a:gd name="T5" fmla="*/ 113 h 340"/>
                  <a:gd name="T6" fmla="*/ 283 w 340"/>
                  <a:gd name="T7" fmla="*/ 113 h 340"/>
                  <a:gd name="T8" fmla="*/ 283 w 340"/>
                  <a:gd name="T9" fmla="*/ 226 h 340"/>
                  <a:gd name="T10" fmla="*/ 340 w 340"/>
                  <a:gd name="T11" fmla="*/ 226 h 340"/>
                  <a:gd name="T12" fmla="*/ 340 w 340"/>
                  <a:gd name="T13" fmla="*/ 340 h 340"/>
                  <a:gd name="T14" fmla="*/ 283 w 340"/>
                  <a:gd name="T15" fmla="*/ 340 h 340"/>
                  <a:gd name="T16" fmla="*/ 283 w 340"/>
                  <a:gd name="T17" fmla="*/ 283 h 340"/>
                  <a:gd name="T18" fmla="*/ 170 w 340"/>
                  <a:gd name="T19" fmla="*/ 283 h 340"/>
                  <a:gd name="T20" fmla="*/ 170 w 340"/>
                  <a:gd name="T21" fmla="*/ 226 h 340"/>
                  <a:gd name="T22" fmla="*/ 0 w 340"/>
                  <a:gd name="T23" fmla="*/ 226 h 340"/>
                  <a:gd name="T24" fmla="*/ 0 w 340"/>
                  <a:gd name="T25" fmla="*/ 113 h 340"/>
                  <a:gd name="T26" fmla="*/ 56 w 340"/>
                  <a:gd name="T27" fmla="*/ 113 h 340"/>
                  <a:gd name="T28" fmla="*/ 56 w 340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56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7" name="Freeform 323">
                <a:extLst>
                  <a:ext uri="{FF2B5EF4-FFF2-40B4-BE49-F238E27FC236}">
                    <a16:creationId xmlns:a16="http://schemas.microsoft.com/office/drawing/2014/main" id="{EE9922C2-021B-4462-A624-EED867266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818"/>
                <a:ext cx="227" cy="340"/>
              </a:xfrm>
              <a:custGeom>
                <a:avLst/>
                <a:gdLst>
                  <a:gd name="T0" fmla="*/ 170 w 227"/>
                  <a:gd name="T1" fmla="*/ 0 h 340"/>
                  <a:gd name="T2" fmla="*/ 170 w 227"/>
                  <a:gd name="T3" fmla="*/ 113 h 340"/>
                  <a:gd name="T4" fmla="*/ 170 w 227"/>
                  <a:gd name="T5" fmla="*/ 170 h 340"/>
                  <a:gd name="T6" fmla="*/ 227 w 227"/>
                  <a:gd name="T7" fmla="*/ 170 h 340"/>
                  <a:gd name="T8" fmla="*/ 227 w 227"/>
                  <a:gd name="T9" fmla="*/ 283 h 340"/>
                  <a:gd name="T10" fmla="*/ 170 w 227"/>
                  <a:gd name="T11" fmla="*/ 283 h 340"/>
                  <a:gd name="T12" fmla="*/ 170 w 227"/>
                  <a:gd name="T13" fmla="*/ 340 h 340"/>
                  <a:gd name="T14" fmla="*/ 114 w 227"/>
                  <a:gd name="T15" fmla="*/ 340 h 340"/>
                  <a:gd name="T16" fmla="*/ 114 w 227"/>
                  <a:gd name="T17" fmla="*/ 283 h 340"/>
                  <a:gd name="T18" fmla="*/ 57 w 227"/>
                  <a:gd name="T19" fmla="*/ 283 h 340"/>
                  <a:gd name="T20" fmla="*/ 57 w 227"/>
                  <a:gd name="T21" fmla="*/ 170 h 340"/>
                  <a:gd name="T22" fmla="*/ 0 w 227"/>
                  <a:gd name="T23" fmla="*/ 170 h 340"/>
                  <a:gd name="T24" fmla="*/ 0 w 227"/>
                  <a:gd name="T25" fmla="*/ 57 h 340"/>
                  <a:gd name="T26" fmla="*/ 57 w 227"/>
                  <a:gd name="T27" fmla="*/ 57 h 340"/>
                  <a:gd name="T28" fmla="*/ 57 w 227"/>
                  <a:gd name="T29" fmla="*/ 0 h 340"/>
                  <a:gd name="T30" fmla="*/ 170 w 227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7" h="340">
                    <a:moveTo>
                      <a:pt x="170" y="0"/>
                    </a:move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8" name="Freeform 324">
                <a:extLst>
                  <a:ext uri="{FF2B5EF4-FFF2-40B4-BE49-F238E27FC236}">
                    <a16:creationId xmlns:a16="http://schemas.microsoft.com/office/drawing/2014/main" id="{11D18ED2-C07E-4EC0-B5D9-17D2746ACD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818"/>
                <a:ext cx="284" cy="340"/>
              </a:xfrm>
              <a:custGeom>
                <a:avLst/>
                <a:gdLst>
                  <a:gd name="T0" fmla="*/ 0 w 284"/>
                  <a:gd name="T1" fmla="*/ 0 h 340"/>
                  <a:gd name="T2" fmla="*/ 171 w 284"/>
                  <a:gd name="T3" fmla="*/ 0 h 340"/>
                  <a:gd name="T4" fmla="*/ 171 w 284"/>
                  <a:gd name="T5" fmla="*/ 113 h 340"/>
                  <a:gd name="T6" fmla="*/ 227 w 284"/>
                  <a:gd name="T7" fmla="*/ 113 h 340"/>
                  <a:gd name="T8" fmla="*/ 227 w 284"/>
                  <a:gd name="T9" fmla="*/ 170 h 340"/>
                  <a:gd name="T10" fmla="*/ 284 w 284"/>
                  <a:gd name="T11" fmla="*/ 170 h 340"/>
                  <a:gd name="T12" fmla="*/ 284 w 284"/>
                  <a:gd name="T13" fmla="*/ 340 h 340"/>
                  <a:gd name="T14" fmla="*/ 114 w 284"/>
                  <a:gd name="T15" fmla="*/ 340 h 340"/>
                  <a:gd name="T16" fmla="*/ 114 w 284"/>
                  <a:gd name="T17" fmla="*/ 227 h 340"/>
                  <a:gd name="T18" fmla="*/ 57 w 284"/>
                  <a:gd name="T19" fmla="*/ 227 h 340"/>
                  <a:gd name="T20" fmla="*/ 57 w 284"/>
                  <a:gd name="T21" fmla="*/ 170 h 340"/>
                  <a:gd name="T22" fmla="*/ 0 w 284"/>
                  <a:gd name="T23" fmla="*/ 170 h 340"/>
                  <a:gd name="T24" fmla="*/ 0 w 28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340">
                    <a:moveTo>
                      <a:pt x="0" y="0"/>
                    </a:moveTo>
                    <a:lnTo>
                      <a:pt x="171" y="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738" name="Group 354">
              <a:extLst>
                <a:ext uri="{FF2B5EF4-FFF2-40B4-BE49-F238E27FC236}">
                  <a16:creationId xmlns:a16="http://schemas.microsoft.com/office/drawing/2014/main" id="{8C85CEEB-DAB5-44B8-91CA-B23E73FDFBA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2287"/>
              <a:ext cx="1304" cy="1304"/>
              <a:chOff x="3692" y="2287"/>
              <a:chExt cx="1304" cy="1304"/>
            </a:xfrm>
          </p:grpSpPr>
          <p:sp>
            <p:nvSpPr>
              <p:cNvPr id="16710" name="Freeform 326">
                <a:extLst>
                  <a:ext uri="{FF2B5EF4-FFF2-40B4-BE49-F238E27FC236}">
                    <a16:creationId xmlns:a16="http://schemas.microsoft.com/office/drawing/2014/main" id="{D0D61BBF-C272-4781-890E-1150125BC5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287"/>
                <a:ext cx="340" cy="340"/>
              </a:xfrm>
              <a:custGeom>
                <a:avLst/>
                <a:gdLst>
                  <a:gd name="T0" fmla="*/ 0 w 340"/>
                  <a:gd name="T1" fmla="*/ 113 h 340"/>
                  <a:gd name="T2" fmla="*/ 0 w 340"/>
                  <a:gd name="T3" fmla="*/ 340 h 340"/>
                  <a:gd name="T4" fmla="*/ 56 w 340"/>
                  <a:gd name="T5" fmla="*/ 340 h 340"/>
                  <a:gd name="T6" fmla="*/ 56 w 340"/>
                  <a:gd name="T7" fmla="*/ 283 h 340"/>
                  <a:gd name="T8" fmla="*/ 113 w 340"/>
                  <a:gd name="T9" fmla="*/ 283 h 340"/>
                  <a:gd name="T10" fmla="*/ 113 w 340"/>
                  <a:gd name="T11" fmla="*/ 227 h 340"/>
                  <a:gd name="T12" fmla="*/ 283 w 340"/>
                  <a:gd name="T13" fmla="*/ 227 h 340"/>
                  <a:gd name="T14" fmla="*/ 283 w 340"/>
                  <a:gd name="T15" fmla="*/ 170 h 340"/>
                  <a:gd name="T16" fmla="*/ 340 w 340"/>
                  <a:gd name="T17" fmla="*/ 170 h 340"/>
                  <a:gd name="T18" fmla="*/ 340 w 340"/>
                  <a:gd name="T19" fmla="*/ 57 h 340"/>
                  <a:gd name="T20" fmla="*/ 283 w 340"/>
                  <a:gd name="T21" fmla="*/ 57 h 340"/>
                  <a:gd name="T22" fmla="*/ 283 w 340"/>
                  <a:gd name="T23" fmla="*/ 0 h 340"/>
                  <a:gd name="T24" fmla="*/ 170 w 340"/>
                  <a:gd name="T25" fmla="*/ 0 h 340"/>
                  <a:gd name="T26" fmla="*/ 170 w 340"/>
                  <a:gd name="T27" fmla="*/ 113 h 340"/>
                  <a:gd name="T28" fmla="*/ 0 w 340"/>
                  <a:gd name="T29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0" y="113"/>
                    </a:move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1" name="Freeform 327">
                <a:extLst>
                  <a:ext uri="{FF2B5EF4-FFF2-40B4-BE49-F238E27FC236}">
                    <a16:creationId xmlns:a16="http://schemas.microsoft.com/office/drawing/2014/main" id="{AFFC7442-6203-4FC0-A3FB-110F1534C0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400"/>
                <a:ext cx="341" cy="284"/>
              </a:xfrm>
              <a:custGeom>
                <a:avLst/>
                <a:gdLst>
                  <a:gd name="T0" fmla="*/ 341 w 341"/>
                  <a:gd name="T1" fmla="*/ 227 h 284"/>
                  <a:gd name="T2" fmla="*/ 227 w 341"/>
                  <a:gd name="T3" fmla="*/ 227 h 284"/>
                  <a:gd name="T4" fmla="*/ 227 w 341"/>
                  <a:gd name="T5" fmla="*/ 284 h 284"/>
                  <a:gd name="T6" fmla="*/ 114 w 341"/>
                  <a:gd name="T7" fmla="*/ 284 h 284"/>
                  <a:gd name="T8" fmla="*/ 114 w 341"/>
                  <a:gd name="T9" fmla="*/ 227 h 284"/>
                  <a:gd name="T10" fmla="*/ 57 w 341"/>
                  <a:gd name="T11" fmla="*/ 227 h 284"/>
                  <a:gd name="T12" fmla="*/ 57 w 341"/>
                  <a:gd name="T13" fmla="*/ 170 h 284"/>
                  <a:gd name="T14" fmla="*/ 0 w 341"/>
                  <a:gd name="T15" fmla="*/ 170 h 284"/>
                  <a:gd name="T16" fmla="*/ 0 w 341"/>
                  <a:gd name="T17" fmla="*/ 114 h 284"/>
                  <a:gd name="T18" fmla="*/ 171 w 341"/>
                  <a:gd name="T19" fmla="*/ 114 h 284"/>
                  <a:gd name="T20" fmla="*/ 171 w 341"/>
                  <a:gd name="T21" fmla="*/ 57 h 284"/>
                  <a:gd name="T22" fmla="*/ 227 w 341"/>
                  <a:gd name="T23" fmla="*/ 57 h 284"/>
                  <a:gd name="T24" fmla="*/ 227 w 341"/>
                  <a:gd name="T25" fmla="*/ 0 h 284"/>
                  <a:gd name="T26" fmla="*/ 341 w 341"/>
                  <a:gd name="T27" fmla="*/ 0 h 284"/>
                  <a:gd name="T28" fmla="*/ 341 w 341"/>
                  <a:gd name="T2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284">
                    <a:moveTo>
                      <a:pt x="341" y="227"/>
                    </a:moveTo>
                    <a:lnTo>
                      <a:pt x="227" y="227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1" y="114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1" y="0"/>
                    </a:lnTo>
                    <a:lnTo>
                      <a:pt x="341" y="22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2" name="Freeform 328">
                <a:extLst>
                  <a:ext uri="{FF2B5EF4-FFF2-40B4-BE49-F238E27FC236}">
                    <a16:creationId xmlns:a16="http://schemas.microsoft.com/office/drawing/2014/main" id="{18B4B3EE-CB76-443A-AD39-1F9A5B7FC5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570"/>
                <a:ext cx="397" cy="284"/>
              </a:xfrm>
              <a:custGeom>
                <a:avLst/>
                <a:gdLst>
                  <a:gd name="T0" fmla="*/ 226 w 397"/>
                  <a:gd name="T1" fmla="*/ 284 h 284"/>
                  <a:gd name="T2" fmla="*/ 283 w 397"/>
                  <a:gd name="T3" fmla="*/ 284 h 284"/>
                  <a:gd name="T4" fmla="*/ 283 w 397"/>
                  <a:gd name="T5" fmla="*/ 227 h 284"/>
                  <a:gd name="T6" fmla="*/ 340 w 397"/>
                  <a:gd name="T7" fmla="*/ 227 h 284"/>
                  <a:gd name="T8" fmla="*/ 340 w 397"/>
                  <a:gd name="T9" fmla="*/ 170 h 284"/>
                  <a:gd name="T10" fmla="*/ 397 w 397"/>
                  <a:gd name="T11" fmla="*/ 170 h 284"/>
                  <a:gd name="T12" fmla="*/ 397 w 397"/>
                  <a:gd name="T13" fmla="*/ 114 h 284"/>
                  <a:gd name="T14" fmla="*/ 340 w 397"/>
                  <a:gd name="T15" fmla="*/ 114 h 284"/>
                  <a:gd name="T16" fmla="*/ 340 w 397"/>
                  <a:gd name="T17" fmla="*/ 57 h 284"/>
                  <a:gd name="T18" fmla="*/ 283 w 397"/>
                  <a:gd name="T19" fmla="*/ 57 h 284"/>
                  <a:gd name="T20" fmla="*/ 283 w 397"/>
                  <a:gd name="T21" fmla="*/ 0 h 284"/>
                  <a:gd name="T22" fmla="*/ 226 w 397"/>
                  <a:gd name="T23" fmla="*/ 0 h 284"/>
                  <a:gd name="T24" fmla="*/ 226 w 397"/>
                  <a:gd name="T25" fmla="*/ 57 h 284"/>
                  <a:gd name="T26" fmla="*/ 170 w 397"/>
                  <a:gd name="T27" fmla="*/ 57 h 284"/>
                  <a:gd name="T28" fmla="*/ 170 w 397"/>
                  <a:gd name="T29" fmla="*/ 114 h 284"/>
                  <a:gd name="T30" fmla="*/ 56 w 397"/>
                  <a:gd name="T31" fmla="*/ 114 h 284"/>
                  <a:gd name="T32" fmla="*/ 56 w 397"/>
                  <a:gd name="T33" fmla="*/ 170 h 284"/>
                  <a:gd name="T34" fmla="*/ 0 w 397"/>
                  <a:gd name="T35" fmla="*/ 170 h 284"/>
                  <a:gd name="T36" fmla="*/ 0 w 397"/>
                  <a:gd name="T37" fmla="*/ 227 h 284"/>
                  <a:gd name="T38" fmla="*/ 56 w 397"/>
                  <a:gd name="T39" fmla="*/ 227 h 284"/>
                  <a:gd name="T40" fmla="*/ 56 w 397"/>
                  <a:gd name="T41" fmla="*/ 284 h 284"/>
                  <a:gd name="T42" fmla="*/ 113 w 397"/>
                  <a:gd name="T43" fmla="*/ 284 h 284"/>
                  <a:gd name="T44" fmla="*/ 113 w 397"/>
                  <a:gd name="T45" fmla="*/ 227 h 284"/>
                  <a:gd name="T46" fmla="*/ 226 w 397"/>
                  <a:gd name="T47" fmla="*/ 227 h 284"/>
                  <a:gd name="T48" fmla="*/ 226 w 397"/>
                  <a:gd name="T4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284">
                    <a:moveTo>
                      <a:pt x="226" y="284"/>
                    </a:moveTo>
                    <a:lnTo>
                      <a:pt x="283" y="284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284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3" name="Freeform 329">
                <a:extLst>
                  <a:ext uri="{FF2B5EF4-FFF2-40B4-BE49-F238E27FC236}">
                    <a16:creationId xmlns:a16="http://schemas.microsoft.com/office/drawing/2014/main" id="{93B522A1-3361-4A3B-82BD-7FE420ED17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457"/>
                <a:ext cx="227" cy="227"/>
              </a:xfrm>
              <a:custGeom>
                <a:avLst/>
                <a:gdLst>
                  <a:gd name="T0" fmla="*/ 0 w 227"/>
                  <a:gd name="T1" fmla="*/ 57 h 227"/>
                  <a:gd name="T2" fmla="*/ 0 w 227"/>
                  <a:gd name="T3" fmla="*/ 170 h 227"/>
                  <a:gd name="T4" fmla="*/ 56 w 227"/>
                  <a:gd name="T5" fmla="*/ 170 h 227"/>
                  <a:gd name="T6" fmla="*/ 56 w 227"/>
                  <a:gd name="T7" fmla="*/ 227 h 227"/>
                  <a:gd name="T8" fmla="*/ 227 w 227"/>
                  <a:gd name="T9" fmla="*/ 227 h 227"/>
                  <a:gd name="T10" fmla="*/ 227 w 227"/>
                  <a:gd name="T11" fmla="*/ 113 h 227"/>
                  <a:gd name="T12" fmla="*/ 170 w 227"/>
                  <a:gd name="T13" fmla="*/ 113 h 227"/>
                  <a:gd name="T14" fmla="*/ 170 w 227"/>
                  <a:gd name="T15" fmla="*/ 0 h 227"/>
                  <a:gd name="T16" fmla="*/ 113 w 227"/>
                  <a:gd name="T17" fmla="*/ 0 h 227"/>
                  <a:gd name="T18" fmla="*/ 113 w 227"/>
                  <a:gd name="T19" fmla="*/ 57 h 227"/>
                  <a:gd name="T20" fmla="*/ 0 w 227"/>
                  <a:gd name="T21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0" y="57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4" name="Freeform 330">
                <a:extLst>
                  <a:ext uri="{FF2B5EF4-FFF2-40B4-BE49-F238E27FC236}">
                    <a16:creationId xmlns:a16="http://schemas.microsoft.com/office/drawing/2014/main" id="{A1A2C294-D474-4141-A8C0-8E55216161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514"/>
                <a:ext cx="170" cy="340"/>
              </a:xfrm>
              <a:custGeom>
                <a:avLst/>
                <a:gdLst>
                  <a:gd name="T0" fmla="*/ 0 w 170"/>
                  <a:gd name="T1" fmla="*/ 113 h 340"/>
                  <a:gd name="T2" fmla="*/ 57 w 170"/>
                  <a:gd name="T3" fmla="*/ 113 h 340"/>
                  <a:gd name="T4" fmla="*/ 57 w 170"/>
                  <a:gd name="T5" fmla="*/ 340 h 340"/>
                  <a:gd name="T6" fmla="*/ 114 w 170"/>
                  <a:gd name="T7" fmla="*/ 340 h 340"/>
                  <a:gd name="T8" fmla="*/ 114 w 170"/>
                  <a:gd name="T9" fmla="*/ 226 h 340"/>
                  <a:gd name="T10" fmla="*/ 170 w 170"/>
                  <a:gd name="T11" fmla="*/ 226 h 340"/>
                  <a:gd name="T12" fmla="*/ 170 w 170"/>
                  <a:gd name="T13" fmla="*/ 113 h 340"/>
                  <a:gd name="T14" fmla="*/ 114 w 170"/>
                  <a:gd name="T15" fmla="*/ 113 h 340"/>
                  <a:gd name="T16" fmla="*/ 114 w 170"/>
                  <a:gd name="T17" fmla="*/ 0 h 340"/>
                  <a:gd name="T18" fmla="*/ 57 w 170"/>
                  <a:gd name="T19" fmla="*/ 0 h 340"/>
                  <a:gd name="T20" fmla="*/ 57 w 170"/>
                  <a:gd name="T21" fmla="*/ 56 h 340"/>
                  <a:gd name="T22" fmla="*/ 0 w 170"/>
                  <a:gd name="T23" fmla="*/ 56 h 340"/>
                  <a:gd name="T24" fmla="*/ 0 w 170"/>
                  <a:gd name="T2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340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5" name="Freeform 331">
                <a:extLst>
                  <a:ext uri="{FF2B5EF4-FFF2-40B4-BE49-F238E27FC236}">
                    <a16:creationId xmlns:a16="http://schemas.microsoft.com/office/drawing/2014/main" id="{2D5F6B91-F831-43CF-B8B5-E44A36ADB2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627"/>
                <a:ext cx="170" cy="227"/>
              </a:xfrm>
              <a:custGeom>
                <a:avLst/>
                <a:gdLst>
                  <a:gd name="T0" fmla="*/ 0 w 170"/>
                  <a:gd name="T1" fmla="*/ 57 h 227"/>
                  <a:gd name="T2" fmla="*/ 0 w 170"/>
                  <a:gd name="T3" fmla="*/ 227 h 227"/>
                  <a:gd name="T4" fmla="*/ 113 w 170"/>
                  <a:gd name="T5" fmla="*/ 227 h 227"/>
                  <a:gd name="T6" fmla="*/ 113 w 170"/>
                  <a:gd name="T7" fmla="*/ 170 h 227"/>
                  <a:gd name="T8" fmla="*/ 170 w 170"/>
                  <a:gd name="T9" fmla="*/ 170 h 227"/>
                  <a:gd name="T10" fmla="*/ 170 w 170"/>
                  <a:gd name="T11" fmla="*/ 0 h 227"/>
                  <a:gd name="T12" fmla="*/ 113 w 170"/>
                  <a:gd name="T13" fmla="*/ 0 h 227"/>
                  <a:gd name="T14" fmla="*/ 113 w 170"/>
                  <a:gd name="T15" fmla="*/ 57 h 227"/>
                  <a:gd name="T16" fmla="*/ 0 w 170"/>
                  <a:gd name="T1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0" y="5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6" name="Freeform 332">
                <a:extLst>
                  <a:ext uri="{FF2B5EF4-FFF2-40B4-BE49-F238E27FC236}">
                    <a16:creationId xmlns:a16="http://schemas.microsoft.com/office/drawing/2014/main" id="{B160F352-588D-4DD9-903D-44F9726459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684"/>
                <a:ext cx="170" cy="227"/>
              </a:xfrm>
              <a:custGeom>
                <a:avLst/>
                <a:gdLst>
                  <a:gd name="T0" fmla="*/ 0 w 170"/>
                  <a:gd name="T1" fmla="*/ 56 h 227"/>
                  <a:gd name="T2" fmla="*/ 0 w 170"/>
                  <a:gd name="T3" fmla="*/ 227 h 227"/>
                  <a:gd name="T4" fmla="*/ 170 w 170"/>
                  <a:gd name="T5" fmla="*/ 227 h 227"/>
                  <a:gd name="T6" fmla="*/ 170 w 170"/>
                  <a:gd name="T7" fmla="*/ 0 h 227"/>
                  <a:gd name="T8" fmla="*/ 56 w 170"/>
                  <a:gd name="T9" fmla="*/ 0 h 227"/>
                  <a:gd name="T10" fmla="*/ 56 w 170"/>
                  <a:gd name="T11" fmla="*/ 56 h 227"/>
                  <a:gd name="T12" fmla="*/ 0 w 170"/>
                  <a:gd name="T13" fmla="*/ 5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27">
                    <a:moveTo>
                      <a:pt x="0" y="56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7" name="Freeform 333">
                <a:extLst>
                  <a:ext uri="{FF2B5EF4-FFF2-40B4-BE49-F238E27FC236}">
                    <a16:creationId xmlns:a16="http://schemas.microsoft.com/office/drawing/2014/main" id="{2C27159D-DA42-432E-8BFF-3E160CE1D8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911"/>
                <a:ext cx="170" cy="113"/>
              </a:xfrm>
              <a:custGeom>
                <a:avLst/>
                <a:gdLst>
                  <a:gd name="T0" fmla="*/ 0 w 170"/>
                  <a:gd name="T1" fmla="*/ 0 h 113"/>
                  <a:gd name="T2" fmla="*/ 0 w 170"/>
                  <a:gd name="T3" fmla="*/ 113 h 113"/>
                  <a:gd name="T4" fmla="*/ 170 w 170"/>
                  <a:gd name="T5" fmla="*/ 113 h 113"/>
                  <a:gd name="T6" fmla="*/ 170 w 170"/>
                  <a:gd name="T7" fmla="*/ 0 h 113"/>
                  <a:gd name="T8" fmla="*/ 0 w 170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18" name="Freeform 334">
                <a:extLst>
                  <a:ext uri="{FF2B5EF4-FFF2-40B4-BE49-F238E27FC236}">
                    <a16:creationId xmlns:a16="http://schemas.microsoft.com/office/drawing/2014/main" id="{AEB52B36-C925-4C99-9ACB-50FEE59318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627"/>
                <a:ext cx="283" cy="227"/>
              </a:xfrm>
              <a:custGeom>
                <a:avLst/>
                <a:gdLst>
                  <a:gd name="T0" fmla="*/ 0 w 283"/>
                  <a:gd name="T1" fmla="*/ 113 h 227"/>
                  <a:gd name="T2" fmla="*/ 113 w 283"/>
                  <a:gd name="T3" fmla="*/ 113 h 227"/>
                  <a:gd name="T4" fmla="*/ 113 w 283"/>
                  <a:gd name="T5" fmla="*/ 227 h 227"/>
                  <a:gd name="T6" fmla="*/ 283 w 283"/>
                  <a:gd name="T7" fmla="*/ 227 h 227"/>
                  <a:gd name="T8" fmla="*/ 283 w 283"/>
                  <a:gd name="T9" fmla="*/ 0 h 227"/>
                  <a:gd name="T10" fmla="*/ 56 w 283"/>
                  <a:gd name="T11" fmla="*/ 0 h 227"/>
                  <a:gd name="T12" fmla="*/ 56 w 283"/>
                  <a:gd name="T13" fmla="*/ 57 h 227"/>
                  <a:gd name="T14" fmla="*/ 0 w 283"/>
                  <a:gd name="T15" fmla="*/ 57 h 227"/>
                  <a:gd name="T16" fmla="*/ 0 w 283"/>
                  <a:gd name="T17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0" y="113"/>
                    </a:moveTo>
                    <a:lnTo>
                      <a:pt x="113" y="113"/>
                    </a:lnTo>
                    <a:lnTo>
                      <a:pt x="113" y="227"/>
                    </a:lnTo>
                    <a:lnTo>
                      <a:pt x="283" y="22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0" name="Freeform 336">
                <a:extLst>
                  <a:ext uri="{FF2B5EF4-FFF2-40B4-BE49-F238E27FC236}">
                    <a16:creationId xmlns:a16="http://schemas.microsoft.com/office/drawing/2014/main" id="{34E3B681-991F-4C30-82C3-15BAA406A1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2740"/>
                <a:ext cx="170" cy="171"/>
              </a:xfrm>
              <a:custGeom>
                <a:avLst/>
                <a:gdLst>
                  <a:gd name="T0" fmla="*/ 0 w 170"/>
                  <a:gd name="T1" fmla="*/ 0 h 171"/>
                  <a:gd name="T2" fmla="*/ 0 w 170"/>
                  <a:gd name="T3" fmla="*/ 171 h 171"/>
                  <a:gd name="T4" fmla="*/ 113 w 170"/>
                  <a:gd name="T5" fmla="*/ 171 h 171"/>
                  <a:gd name="T6" fmla="*/ 113 w 170"/>
                  <a:gd name="T7" fmla="*/ 114 h 171"/>
                  <a:gd name="T8" fmla="*/ 170 w 170"/>
                  <a:gd name="T9" fmla="*/ 114 h 171"/>
                  <a:gd name="T10" fmla="*/ 170 w 170"/>
                  <a:gd name="T11" fmla="*/ 0 h 171"/>
                  <a:gd name="T12" fmla="*/ 0 w 170"/>
                  <a:gd name="T13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1" name="Freeform 337">
                <a:extLst>
                  <a:ext uri="{FF2B5EF4-FFF2-40B4-BE49-F238E27FC236}">
                    <a16:creationId xmlns:a16="http://schemas.microsoft.com/office/drawing/2014/main" id="{798DDA26-77EE-4719-967C-84293F58FF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024"/>
                <a:ext cx="227" cy="227"/>
              </a:xfrm>
              <a:custGeom>
                <a:avLst/>
                <a:gdLst>
                  <a:gd name="T0" fmla="*/ 57 w 227"/>
                  <a:gd name="T1" fmla="*/ 0 h 227"/>
                  <a:gd name="T2" fmla="*/ 57 w 227"/>
                  <a:gd name="T3" fmla="*/ 57 h 227"/>
                  <a:gd name="T4" fmla="*/ 0 w 227"/>
                  <a:gd name="T5" fmla="*/ 57 h 227"/>
                  <a:gd name="T6" fmla="*/ 0 w 227"/>
                  <a:gd name="T7" fmla="*/ 170 h 227"/>
                  <a:gd name="T8" fmla="*/ 170 w 227"/>
                  <a:gd name="T9" fmla="*/ 170 h 227"/>
                  <a:gd name="T10" fmla="*/ 170 w 227"/>
                  <a:gd name="T11" fmla="*/ 227 h 227"/>
                  <a:gd name="T12" fmla="*/ 227 w 227"/>
                  <a:gd name="T13" fmla="*/ 227 h 227"/>
                  <a:gd name="T14" fmla="*/ 227 w 227"/>
                  <a:gd name="T15" fmla="*/ 0 h 227"/>
                  <a:gd name="T16" fmla="*/ 5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2" name="Freeform 338">
                <a:extLst>
                  <a:ext uri="{FF2B5EF4-FFF2-40B4-BE49-F238E27FC236}">
                    <a16:creationId xmlns:a16="http://schemas.microsoft.com/office/drawing/2014/main" id="{EF441CBA-FD29-4DF6-A732-06B309A20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194"/>
                <a:ext cx="284" cy="340"/>
              </a:xfrm>
              <a:custGeom>
                <a:avLst/>
                <a:gdLst>
                  <a:gd name="T0" fmla="*/ 57 w 284"/>
                  <a:gd name="T1" fmla="*/ 57 h 340"/>
                  <a:gd name="T2" fmla="*/ 0 w 284"/>
                  <a:gd name="T3" fmla="*/ 57 h 340"/>
                  <a:gd name="T4" fmla="*/ 0 w 284"/>
                  <a:gd name="T5" fmla="*/ 284 h 340"/>
                  <a:gd name="T6" fmla="*/ 57 w 284"/>
                  <a:gd name="T7" fmla="*/ 284 h 340"/>
                  <a:gd name="T8" fmla="*/ 57 w 284"/>
                  <a:gd name="T9" fmla="*/ 340 h 340"/>
                  <a:gd name="T10" fmla="*/ 227 w 284"/>
                  <a:gd name="T11" fmla="*/ 340 h 340"/>
                  <a:gd name="T12" fmla="*/ 227 w 284"/>
                  <a:gd name="T13" fmla="*/ 284 h 340"/>
                  <a:gd name="T14" fmla="*/ 284 w 284"/>
                  <a:gd name="T15" fmla="*/ 284 h 340"/>
                  <a:gd name="T16" fmla="*/ 284 w 284"/>
                  <a:gd name="T17" fmla="*/ 227 h 340"/>
                  <a:gd name="T18" fmla="*/ 114 w 284"/>
                  <a:gd name="T19" fmla="*/ 227 h 340"/>
                  <a:gd name="T20" fmla="*/ 114 w 284"/>
                  <a:gd name="T21" fmla="*/ 114 h 340"/>
                  <a:gd name="T22" fmla="*/ 227 w 284"/>
                  <a:gd name="T23" fmla="*/ 114 h 340"/>
                  <a:gd name="T24" fmla="*/ 227 w 284"/>
                  <a:gd name="T25" fmla="*/ 57 h 340"/>
                  <a:gd name="T26" fmla="*/ 171 w 284"/>
                  <a:gd name="T27" fmla="*/ 57 h 340"/>
                  <a:gd name="T28" fmla="*/ 171 w 284"/>
                  <a:gd name="T29" fmla="*/ 0 h 340"/>
                  <a:gd name="T30" fmla="*/ 114 w 284"/>
                  <a:gd name="T31" fmla="*/ 0 h 340"/>
                  <a:gd name="T32" fmla="*/ 114 w 284"/>
                  <a:gd name="T33" fmla="*/ 57 h 340"/>
                  <a:gd name="T34" fmla="*/ 57 w 284"/>
                  <a:gd name="T35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4" h="340">
                    <a:moveTo>
                      <a:pt x="57" y="57"/>
                    </a:move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3" name="Freeform 339">
                <a:extLst>
                  <a:ext uri="{FF2B5EF4-FFF2-40B4-BE49-F238E27FC236}">
                    <a16:creationId xmlns:a16="http://schemas.microsoft.com/office/drawing/2014/main" id="{39183342-2830-44B1-88AD-0EC5640DB3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194"/>
                <a:ext cx="227" cy="340"/>
              </a:xfrm>
              <a:custGeom>
                <a:avLst/>
                <a:gdLst>
                  <a:gd name="T0" fmla="*/ 57 w 227"/>
                  <a:gd name="T1" fmla="*/ 340 h 340"/>
                  <a:gd name="T2" fmla="*/ 57 w 227"/>
                  <a:gd name="T3" fmla="*/ 227 h 340"/>
                  <a:gd name="T4" fmla="*/ 0 w 227"/>
                  <a:gd name="T5" fmla="*/ 227 h 340"/>
                  <a:gd name="T6" fmla="*/ 0 w 227"/>
                  <a:gd name="T7" fmla="*/ 170 h 340"/>
                  <a:gd name="T8" fmla="*/ 57 w 227"/>
                  <a:gd name="T9" fmla="*/ 170 h 340"/>
                  <a:gd name="T10" fmla="*/ 57 w 227"/>
                  <a:gd name="T11" fmla="*/ 0 h 340"/>
                  <a:gd name="T12" fmla="*/ 227 w 227"/>
                  <a:gd name="T13" fmla="*/ 0 h 340"/>
                  <a:gd name="T14" fmla="*/ 227 w 227"/>
                  <a:gd name="T15" fmla="*/ 57 h 340"/>
                  <a:gd name="T16" fmla="*/ 170 w 227"/>
                  <a:gd name="T17" fmla="*/ 57 h 340"/>
                  <a:gd name="T18" fmla="*/ 170 w 227"/>
                  <a:gd name="T19" fmla="*/ 284 h 340"/>
                  <a:gd name="T20" fmla="*/ 227 w 227"/>
                  <a:gd name="T21" fmla="*/ 284 h 340"/>
                  <a:gd name="T22" fmla="*/ 227 w 227"/>
                  <a:gd name="T23" fmla="*/ 340 h 340"/>
                  <a:gd name="T24" fmla="*/ 57 w 227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40">
                    <a:moveTo>
                      <a:pt x="57" y="340"/>
                    </a:move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57" y="34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4" name="Freeform 340">
                <a:extLst>
                  <a:ext uri="{FF2B5EF4-FFF2-40B4-BE49-F238E27FC236}">
                    <a16:creationId xmlns:a16="http://schemas.microsoft.com/office/drawing/2014/main" id="{3F72CC42-E70C-4B47-BBAB-7C553BA4EF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3364"/>
                <a:ext cx="227" cy="227"/>
              </a:xfrm>
              <a:custGeom>
                <a:avLst/>
                <a:gdLst>
                  <a:gd name="T0" fmla="*/ 170 w 227"/>
                  <a:gd name="T1" fmla="*/ 0 h 227"/>
                  <a:gd name="T2" fmla="*/ 0 w 227"/>
                  <a:gd name="T3" fmla="*/ 0 h 227"/>
                  <a:gd name="T4" fmla="*/ 0 w 227"/>
                  <a:gd name="T5" fmla="*/ 170 h 227"/>
                  <a:gd name="T6" fmla="*/ 57 w 227"/>
                  <a:gd name="T7" fmla="*/ 170 h 227"/>
                  <a:gd name="T8" fmla="*/ 57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57 h 227"/>
                  <a:gd name="T14" fmla="*/ 170 w 227"/>
                  <a:gd name="T15" fmla="*/ 57 h 227"/>
                  <a:gd name="T16" fmla="*/ 170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5" name="Freeform 341">
                <a:extLst>
                  <a:ext uri="{FF2B5EF4-FFF2-40B4-BE49-F238E27FC236}">
                    <a16:creationId xmlns:a16="http://schemas.microsoft.com/office/drawing/2014/main" id="{4C22D3C7-216A-4A44-B579-BB6BBD191E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854"/>
                <a:ext cx="227" cy="170"/>
              </a:xfrm>
              <a:custGeom>
                <a:avLst/>
                <a:gdLst>
                  <a:gd name="T0" fmla="*/ 0 w 227"/>
                  <a:gd name="T1" fmla="*/ 0 h 170"/>
                  <a:gd name="T2" fmla="*/ 0 w 227"/>
                  <a:gd name="T3" fmla="*/ 170 h 170"/>
                  <a:gd name="T4" fmla="*/ 170 w 227"/>
                  <a:gd name="T5" fmla="*/ 170 h 170"/>
                  <a:gd name="T6" fmla="*/ 170 w 227"/>
                  <a:gd name="T7" fmla="*/ 113 h 170"/>
                  <a:gd name="T8" fmla="*/ 227 w 227"/>
                  <a:gd name="T9" fmla="*/ 113 h 170"/>
                  <a:gd name="T10" fmla="*/ 227 w 227"/>
                  <a:gd name="T11" fmla="*/ 0 h 170"/>
                  <a:gd name="T12" fmla="*/ 0 w 227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6" name="Freeform 342">
                <a:extLst>
                  <a:ext uri="{FF2B5EF4-FFF2-40B4-BE49-F238E27FC236}">
                    <a16:creationId xmlns:a16="http://schemas.microsoft.com/office/drawing/2014/main" id="{A23FD1D8-AC29-4760-B3D9-1878569A28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67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113 w 170"/>
                  <a:gd name="T3" fmla="*/ 0 h 170"/>
                  <a:gd name="T4" fmla="*/ 113 w 170"/>
                  <a:gd name="T5" fmla="*/ 57 h 170"/>
                  <a:gd name="T6" fmla="*/ 0 w 170"/>
                  <a:gd name="T7" fmla="*/ 57 h 170"/>
                  <a:gd name="T8" fmla="*/ 0 w 170"/>
                  <a:gd name="T9" fmla="*/ 170 h 170"/>
                  <a:gd name="T10" fmla="*/ 113 w 170"/>
                  <a:gd name="T11" fmla="*/ 170 h 170"/>
                  <a:gd name="T12" fmla="*/ 113 w 170"/>
                  <a:gd name="T13" fmla="*/ 114 h 170"/>
                  <a:gd name="T14" fmla="*/ 170 w 170"/>
                  <a:gd name="T15" fmla="*/ 114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7" name="Freeform 343">
                <a:extLst>
                  <a:ext uri="{FF2B5EF4-FFF2-40B4-BE49-F238E27FC236}">
                    <a16:creationId xmlns:a16="http://schemas.microsoft.com/office/drawing/2014/main" id="{F0CEAECE-A438-46D6-8C48-B7BD5C421B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137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57 w 170"/>
                  <a:gd name="T3" fmla="*/ 0 h 227"/>
                  <a:gd name="T4" fmla="*/ 57 w 170"/>
                  <a:gd name="T5" fmla="*/ 114 h 227"/>
                  <a:gd name="T6" fmla="*/ 0 w 170"/>
                  <a:gd name="T7" fmla="*/ 114 h 227"/>
                  <a:gd name="T8" fmla="*/ 0 w 170"/>
                  <a:gd name="T9" fmla="*/ 227 h 227"/>
                  <a:gd name="T10" fmla="*/ 170 w 170"/>
                  <a:gd name="T11" fmla="*/ 227 h 227"/>
                  <a:gd name="T12" fmla="*/ 170 w 170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28" name="Freeform 344">
                <a:extLst>
                  <a:ext uri="{FF2B5EF4-FFF2-40B4-BE49-F238E27FC236}">
                    <a16:creationId xmlns:a16="http://schemas.microsoft.com/office/drawing/2014/main" id="{E37EA9E8-4894-40FF-9B12-3EAF451787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137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0 w 170"/>
                  <a:gd name="T3" fmla="*/ 0 h 227"/>
                  <a:gd name="T4" fmla="*/ 0 w 170"/>
                  <a:gd name="T5" fmla="*/ 171 h 227"/>
                  <a:gd name="T6" fmla="*/ 56 w 170"/>
                  <a:gd name="T7" fmla="*/ 171 h 227"/>
                  <a:gd name="T8" fmla="*/ 56 w 170"/>
                  <a:gd name="T9" fmla="*/ 227 h 227"/>
                  <a:gd name="T10" fmla="*/ 113 w 170"/>
                  <a:gd name="T11" fmla="*/ 227 h 227"/>
                  <a:gd name="T12" fmla="*/ 113 w 170"/>
                  <a:gd name="T13" fmla="*/ 114 h 227"/>
                  <a:gd name="T14" fmla="*/ 170 w 170"/>
                  <a:gd name="T15" fmla="*/ 114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6" y="171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0" name="Freeform 346">
                <a:extLst>
                  <a:ext uri="{FF2B5EF4-FFF2-40B4-BE49-F238E27FC236}">
                    <a16:creationId xmlns:a16="http://schemas.microsoft.com/office/drawing/2014/main" id="{849ED511-E733-4A97-B11F-4B55A2D22B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024"/>
                <a:ext cx="170" cy="113"/>
              </a:xfrm>
              <a:custGeom>
                <a:avLst/>
                <a:gdLst>
                  <a:gd name="T0" fmla="*/ 170 w 170"/>
                  <a:gd name="T1" fmla="*/ 0 h 113"/>
                  <a:gd name="T2" fmla="*/ 0 w 170"/>
                  <a:gd name="T3" fmla="*/ 0 h 113"/>
                  <a:gd name="T4" fmla="*/ 0 w 170"/>
                  <a:gd name="T5" fmla="*/ 113 h 113"/>
                  <a:gd name="T6" fmla="*/ 170 w 170"/>
                  <a:gd name="T7" fmla="*/ 113 h 113"/>
                  <a:gd name="T8" fmla="*/ 170 w 170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3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1" name="Freeform 347">
                <a:extLst>
                  <a:ext uri="{FF2B5EF4-FFF2-40B4-BE49-F238E27FC236}">
                    <a16:creationId xmlns:a16="http://schemas.microsoft.com/office/drawing/2014/main" id="{015AA804-E5E5-45C6-86F6-B09F352F0B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2854"/>
                <a:ext cx="227" cy="170"/>
              </a:xfrm>
              <a:custGeom>
                <a:avLst/>
                <a:gdLst>
                  <a:gd name="T0" fmla="*/ 57 w 227"/>
                  <a:gd name="T1" fmla="*/ 57 h 170"/>
                  <a:gd name="T2" fmla="*/ 0 w 227"/>
                  <a:gd name="T3" fmla="*/ 57 h 170"/>
                  <a:gd name="T4" fmla="*/ 0 w 227"/>
                  <a:gd name="T5" fmla="*/ 113 h 170"/>
                  <a:gd name="T6" fmla="*/ 57 w 227"/>
                  <a:gd name="T7" fmla="*/ 113 h 170"/>
                  <a:gd name="T8" fmla="*/ 57 w 227"/>
                  <a:gd name="T9" fmla="*/ 170 h 170"/>
                  <a:gd name="T10" fmla="*/ 227 w 227"/>
                  <a:gd name="T11" fmla="*/ 170 h 170"/>
                  <a:gd name="T12" fmla="*/ 227 w 227"/>
                  <a:gd name="T13" fmla="*/ 0 h 170"/>
                  <a:gd name="T14" fmla="*/ 170 w 227"/>
                  <a:gd name="T15" fmla="*/ 0 h 170"/>
                  <a:gd name="T16" fmla="*/ 170 w 227"/>
                  <a:gd name="T17" fmla="*/ 57 h 170"/>
                  <a:gd name="T18" fmla="*/ 57 w 227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70">
                    <a:moveTo>
                      <a:pt x="57" y="57"/>
                    </a:move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2" name="Freeform 348">
                <a:extLst>
                  <a:ext uri="{FF2B5EF4-FFF2-40B4-BE49-F238E27FC236}">
                    <a16:creationId xmlns:a16="http://schemas.microsoft.com/office/drawing/2014/main" id="{ED286D1F-6B94-4DDF-A7C2-7D85482596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797"/>
                <a:ext cx="340" cy="284"/>
              </a:xfrm>
              <a:custGeom>
                <a:avLst/>
                <a:gdLst>
                  <a:gd name="T0" fmla="*/ 340 w 340"/>
                  <a:gd name="T1" fmla="*/ 0 h 284"/>
                  <a:gd name="T2" fmla="*/ 283 w 340"/>
                  <a:gd name="T3" fmla="*/ 0 h 284"/>
                  <a:gd name="T4" fmla="*/ 283 w 340"/>
                  <a:gd name="T5" fmla="*/ 57 h 284"/>
                  <a:gd name="T6" fmla="*/ 113 w 340"/>
                  <a:gd name="T7" fmla="*/ 57 h 284"/>
                  <a:gd name="T8" fmla="*/ 113 w 340"/>
                  <a:gd name="T9" fmla="*/ 114 h 284"/>
                  <a:gd name="T10" fmla="*/ 0 w 340"/>
                  <a:gd name="T11" fmla="*/ 114 h 284"/>
                  <a:gd name="T12" fmla="*/ 0 w 340"/>
                  <a:gd name="T13" fmla="*/ 170 h 284"/>
                  <a:gd name="T14" fmla="*/ 56 w 340"/>
                  <a:gd name="T15" fmla="*/ 170 h 284"/>
                  <a:gd name="T16" fmla="*/ 56 w 340"/>
                  <a:gd name="T17" fmla="*/ 284 h 284"/>
                  <a:gd name="T18" fmla="*/ 113 w 340"/>
                  <a:gd name="T19" fmla="*/ 284 h 284"/>
                  <a:gd name="T20" fmla="*/ 113 w 340"/>
                  <a:gd name="T21" fmla="*/ 227 h 284"/>
                  <a:gd name="T22" fmla="*/ 226 w 340"/>
                  <a:gd name="T23" fmla="*/ 227 h 284"/>
                  <a:gd name="T24" fmla="*/ 226 w 340"/>
                  <a:gd name="T25" fmla="*/ 170 h 284"/>
                  <a:gd name="T26" fmla="*/ 283 w 340"/>
                  <a:gd name="T27" fmla="*/ 170 h 284"/>
                  <a:gd name="T28" fmla="*/ 283 w 340"/>
                  <a:gd name="T29" fmla="*/ 114 h 284"/>
                  <a:gd name="T30" fmla="*/ 340 w 340"/>
                  <a:gd name="T31" fmla="*/ 114 h 284"/>
                  <a:gd name="T32" fmla="*/ 340 w 340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84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3" name="Freeform 349">
                <a:extLst>
                  <a:ext uri="{FF2B5EF4-FFF2-40B4-BE49-F238E27FC236}">
                    <a16:creationId xmlns:a16="http://schemas.microsoft.com/office/drawing/2014/main" id="{AD659F90-41F2-4832-8D32-53D6DB758C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967"/>
                <a:ext cx="284" cy="227"/>
              </a:xfrm>
              <a:custGeom>
                <a:avLst/>
                <a:gdLst>
                  <a:gd name="T0" fmla="*/ 0 w 284"/>
                  <a:gd name="T1" fmla="*/ 114 h 227"/>
                  <a:gd name="T2" fmla="*/ 0 w 284"/>
                  <a:gd name="T3" fmla="*/ 170 h 227"/>
                  <a:gd name="T4" fmla="*/ 57 w 284"/>
                  <a:gd name="T5" fmla="*/ 170 h 227"/>
                  <a:gd name="T6" fmla="*/ 114 w 284"/>
                  <a:gd name="T7" fmla="*/ 170 h 227"/>
                  <a:gd name="T8" fmla="*/ 114 w 284"/>
                  <a:gd name="T9" fmla="*/ 227 h 227"/>
                  <a:gd name="T10" fmla="*/ 170 w 284"/>
                  <a:gd name="T11" fmla="*/ 227 h 227"/>
                  <a:gd name="T12" fmla="*/ 170 w 284"/>
                  <a:gd name="T13" fmla="*/ 170 h 227"/>
                  <a:gd name="T14" fmla="*/ 284 w 284"/>
                  <a:gd name="T15" fmla="*/ 170 h 227"/>
                  <a:gd name="T16" fmla="*/ 284 w 284"/>
                  <a:gd name="T17" fmla="*/ 0 h 227"/>
                  <a:gd name="T18" fmla="*/ 170 w 284"/>
                  <a:gd name="T19" fmla="*/ 0 h 227"/>
                  <a:gd name="T20" fmla="*/ 170 w 284"/>
                  <a:gd name="T21" fmla="*/ 57 h 227"/>
                  <a:gd name="T22" fmla="*/ 57 w 284"/>
                  <a:gd name="T23" fmla="*/ 57 h 227"/>
                  <a:gd name="T24" fmla="*/ 57 w 284"/>
                  <a:gd name="T25" fmla="*/ 114 h 227"/>
                  <a:gd name="T26" fmla="*/ 0 w 284"/>
                  <a:gd name="T27" fmla="*/ 11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227">
                    <a:moveTo>
                      <a:pt x="0" y="114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6" name="Freeform 352">
                <a:extLst>
                  <a:ext uri="{FF2B5EF4-FFF2-40B4-BE49-F238E27FC236}">
                    <a16:creationId xmlns:a16="http://schemas.microsoft.com/office/drawing/2014/main" id="{35AA32A7-8C9B-4A77-8BF1-D18B731CE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9" y="3024"/>
                <a:ext cx="227" cy="284"/>
              </a:xfrm>
              <a:custGeom>
                <a:avLst/>
                <a:gdLst>
                  <a:gd name="T0" fmla="*/ 227 w 227"/>
                  <a:gd name="T1" fmla="*/ 0 h 284"/>
                  <a:gd name="T2" fmla="*/ 170 w 227"/>
                  <a:gd name="T3" fmla="*/ 0 h 284"/>
                  <a:gd name="T4" fmla="*/ 170 w 227"/>
                  <a:gd name="T5" fmla="*/ 113 h 284"/>
                  <a:gd name="T6" fmla="*/ 56 w 227"/>
                  <a:gd name="T7" fmla="*/ 113 h 284"/>
                  <a:gd name="T8" fmla="*/ 56 w 227"/>
                  <a:gd name="T9" fmla="*/ 170 h 284"/>
                  <a:gd name="T10" fmla="*/ 0 w 227"/>
                  <a:gd name="T11" fmla="*/ 170 h 284"/>
                  <a:gd name="T12" fmla="*/ 0 w 227"/>
                  <a:gd name="T13" fmla="*/ 284 h 284"/>
                  <a:gd name="T14" fmla="*/ 227 w 227"/>
                  <a:gd name="T15" fmla="*/ 284 h 284"/>
                  <a:gd name="T16" fmla="*/ 227 w 227"/>
                  <a:gd name="T1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37" name="Freeform 353">
                <a:extLst>
                  <a:ext uri="{FF2B5EF4-FFF2-40B4-BE49-F238E27FC236}">
                    <a16:creationId xmlns:a16="http://schemas.microsoft.com/office/drawing/2014/main" id="{740125DE-B917-4459-B5F1-0A228702B9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2967"/>
                <a:ext cx="680" cy="567"/>
              </a:xfrm>
              <a:custGeom>
                <a:avLst/>
                <a:gdLst>
                  <a:gd name="T0" fmla="*/ 680 w 680"/>
                  <a:gd name="T1" fmla="*/ 341 h 567"/>
                  <a:gd name="T2" fmla="*/ 397 w 680"/>
                  <a:gd name="T3" fmla="*/ 341 h 567"/>
                  <a:gd name="T4" fmla="*/ 397 w 680"/>
                  <a:gd name="T5" fmla="*/ 170 h 567"/>
                  <a:gd name="T6" fmla="*/ 227 w 680"/>
                  <a:gd name="T7" fmla="*/ 170 h 567"/>
                  <a:gd name="T8" fmla="*/ 227 w 680"/>
                  <a:gd name="T9" fmla="*/ 227 h 567"/>
                  <a:gd name="T10" fmla="*/ 113 w 680"/>
                  <a:gd name="T11" fmla="*/ 227 h 567"/>
                  <a:gd name="T12" fmla="*/ 113 w 680"/>
                  <a:gd name="T13" fmla="*/ 170 h 567"/>
                  <a:gd name="T14" fmla="*/ 170 w 680"/>
                  <a:gd name="T15" fmla="*/ 170 h 567"/>
                  <a:gd name="T16" fmla="*/ 170 w 680"/>
                  <a:gd name="T17" fmla="*/ 0 h 567"/>
                  <a:gd name="T18" fmla="*/ 113 w 680"/>
                  <a:gd name="T19" fmla="*/ 0 h 567"/>
                  <a:gd name="T20" fmla="*/ 113 w 680"/>
                  <a:gd name="T21" fmla="*/ 114 h 567"/>
                  <a:gd name="T22" fmla="*/ 0 w 680"/>
                  <a:gd name="T23" fmla="*/ 114 h 567"/>
                  <a:gd name="T24" fmla="*/ 0 w 680"/>
                  <a:gd name="T25" fmla="*/ 227 h 567"/>
                  <a:gd name="T26" fmla="*/ 113 w 680"/>
                  <a:gd name="T27" fmla="*/ 227 h 567"/>
                  <a:gd name="T28" fmla="*/ 113 w 680"/>
                  <a:gd name="T29" fmla="*/ 284 h 567"/>
                  <a:gd name="T30" fmla="*/ 227 w 680"/>
                  <a:gd name="T31" fmla="*/ 284 h 567"/>
                  <a:gd name="T32" fmla="*/ 227 w 680"/>
                  <a:gd name="T33" fmla="*/ 341 h 567"/>
                  <a:gd name="T34" fmla="*/ 283 w 680"/>
                  <a:gd name="T35" fmla="*/ 341 h 567"/>
                  <a:gd name="T36" fmla="*/ 283 w 680"/>
                  <a:gd name="T37" fmla="*/ 397 h 567"/>
                  <a:gd name="T38" fmla="*/ 170 w 680"/>
                  <a:gd name="T39" fmla="*/ 397 h 567"/>
                  <a:gd name="T40" fmla="*/ 170 w 680"/>
                  <a:gd name="T41" fmla="*/ 454 h 567"/>
                  <a:gd name="T42" fmla="*/ 510 w 680"/>
                  <a:gd name="T43" fmla="*/ 454 h 567"/>
                  <a:gd name="T44" fmla="*/ 510 w 680"/>
                  <a:gd name="T45" fmla="*/ 511 h 567"/>
                  <a:gd name="T46" fmla="*/ 624 w 680"/>
                  <a:gd name="T47" fmla="*/ 511 h 567"/>
                  <a:gd name="T48" fmla="*/ 624 w 680"/>
                  <a:gd name="T49" fmla="*/ 567 h 567"/>
                  <a:gd name="T50" fmla="*/ 680 w 680"/>
                  <a:gd name="T51" fmla="*/ 567 h 567"/>
                  <a:gd name="T52" fmla="*/ 680 w 680"/>
                  <a:gd name="T53" fmla="*/ 34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567">
                    <a:moveTo>
                      <a:pt x="680" y="341"/>
                    </a:moveTo>
                    <a:lnTo>
                      <a:pt x="397" y="341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41"/>
                    </a:lnTo>
                    <a:close/>
                  </a:path>
                </a:pathLst>
              </a:custGeom>
              <a:solidFill>
                <a:srgbClr val="FF9900">
                  <a:alpha val="50000"/>
                </a:srgbClr>
              </a:solidFill>
              <a:ln w="1270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796" name="Group 412">
              <a:extLst>
                <a:ext uri="{FF2B5EF4-FFF2-40B4-BE49-F238E27FC236}">
                  <a16:creationId xmlns:a16="http://schemas.microsoft.com/office/drawing/2014/main" id="{2BA066ED-70E6-43A5-BD66-4113854BFF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934" y="132"/>
              <a:ext cx="4027" cy="5839"/>
              <a:chOff x="1934" y="132"/>
              <a:chExt cx="4027" cy="5839"/>
            </a:xfrm>
          </p:grpSpPr>
          <p:sp>
            <p:nvSpPr>
              <p:cNvPr id="16638" name="Freeform 254">
                <a:extLst>
                  <a:ext uri="{FF2B5EF4-FFF2-40B4-BE49-F238E27FC236}">
                    <a16:creationId xmlns:a16="http://schemas.microsoft.com/office/drawing/2014/main" id="{63EA06A8-B857-469F-8DA6-EB87F2E6F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4" y="5461"/>
                <a:ext cx="737" cy="510"/>
              </a:xfrm>
              <a:custGeom>
                <a:avLst/>
                <a:gdLst>
                  <a:gd name="T0" fmla="*/ 624 w 737"/>
                  <a:gd name="T1" fmla="*/ 0 h 510"/>
                  <a:gd name="T2" fmla="*/ 510 w 737"/>
                  <a:gd name="T3" fmla="*/ 0 h 510"/>
                  <a:gd name="T4" fmla="*/ 510 w 737"/>
                  <a:gd name="T5" fmla="*/ 57 h 510"/>
                  <a:gd name="T6" fmla="*/ 397 w 737"/>
                  <a:gd name="T7" fmla="*/ 57 h 510"/>
                  <a:gd name="T8" fmla="*/ 397 w 737"/>
                  <a:gd name="T9" fmla="*/ 114 h 510"/>
                  <a:gd name="T10" fmla="*/ 340 w 737"/>
                  <a:gd name="T11" fmla="*/ 114 h 510"/>
                  <a:gd name="T12" fmla="*/ 340 w 737"/>
                  <a:gd name="T13" fmla="*/ 170 h 510"/>
                  <a:gd name="T14" fmla="*/ 284 w 737"/>
                  <a:gd name="T15" fmla="*/ 170 h 510"/>
                  <a:gd name="T16" fmla="*/ 284 w 737"/>
                  <a:gd name="T17" fmla="*/ 114 h 510"/>
                  <a:gd name="T18" fmla="*/ 57 w 737"/>
                  <a:gd name="T19" fmla="*/ 114 h 510"/>
                  <a:gd name="T20" fmla="*/ 57 w 737"/>
                  <a:gd name="T21" fmla="*/ 170 h 510"/>
                  <a:gd name="T22" fmla="*/ 0 w 737"/>
                  <a:gd name="T23" fmla="*/ 170 h 510"/>
                  <a:gd name="T24" fmla="*/ 0 w 737"/>
                  <a:gd name="T25" fmla="*/ 227 h 510"/>
                  <a:gd name="T26" fmla="*/ 113 w 737"/>
                  <a:gd name="T27" fmla="*/ 227 h 510"/>
                  <a:gd name="T28" fmla="*/ 113 w 737"/>
                  <a:gd name="T29" fmla="*/ 284 h 510"/>
                  <a:gd name="T30" fmla="*/ 57 w 737"/>
                  <a:gd name="T31" fmla="*/ 284 h 510"/>
                  <a:gd name="T32" fmla="*/ 57 w 737"/>
                  <a:gd name="T33" fmla="*/ 397 h 510"/>
                  <a:gd name="T34" fmla="*/ 113 w 737"/>
                  <a:gd name="T35" fmla="*/ 397 h 510"/>
                  <a:gd name="T36" fmla="*/ 113 w 737"/>
                  <a:gd name="T37" fmla="*/ 510 h 510"/>
                  <a:gd name="T38" fmla="*/ 284 w 737"/>
                  <a:gd name="T39" fmla="*/ 510 h 510"/>
                  <a:gd name="T40" fmla="*/ 284 w 737"/>
                  <a:gd name="T41" fmla="*/ 454 h 510"/>
                  <a:gd name="T42" fmla="*/ 624 w 737"/>
                  <a:gd name="T43" fmla="*/ 454 h 510"/>
                  <a:gd name="T44" fmla="*/ 624 w 737"/>
                  <a:gd name="T45" fmla="*/ 397 h 510"/>
                  <a:gd name="T46" fmla="*/ 737 w 737"/>
                  <a:gd name="T47" fmla="*/ 397 h 510"/>
                  <a:gd name="T48" fmla="*/ 737 w 737"/>
                  <a:gd name="T49" fmla="*/ 227 h 510"/>
                  <a:gd name="T50" fmla="*/ 624 w 737"/>
                  <a:gd name="T51" fmla="*/ 227 h 510"/>
                  <a:gd name="T52" fmla="*/ 624 w 737"/>
                  <a:gd name="T5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37" h="510">
                    <a:moveTo>
                      <a:pt x="624" y="0"/>
                    </a:moveTo>
                    <a:lnTo>
                      <a:pt x="510" y="0"/>
                    </a:lnTo>
                    <a:lnTo>
                      <a:pt x="510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510"/>
                    </a:lnTo>
                    <a:lnTo>
                      <a:pt x="284" y="510"/>
                    </a:lnTo>
                    <a:lnTo>
                      <a:pt x="284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227"/>
                    </a:lnTo>
                    <a:lnTo>
                      <a:pt x="624" y="227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39" name="Freeform 255">
                <a:extLst>
                  <a:ext uri="{FF2B5EF4-FFF2-40B4-BE49-F238E27FC236}">
                    <a16:creationId xmlns:a16="http://schemas.microsoft.com/office/drawing/2014/main" id="{D2F34100-1BB1-4142-ABA2-D6086C150B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9" y="5179"/>
                <a:ext cx="567" cy="567"/>
              </a:xfrm>
              <a:custGeom>
                <a:avLst/>
                <a:gdLst>
                  <a:gd name="T0" fmla="*/ 0 w 567"/>
                  <a:gd name="T1" fmla="*/ 283 h 567"/>
                  <a:gd name="T2" fmla="*/ 0 w 567"/>
                  <a:gd name="T3" fmla="*/ 510 h 567"/>
                  <a:gd name="T4" fmla="*/ 170 w 567"/>
                  <a:gd name="T5" fmla="*/ 510 h 567"/>
                  <a:gd name="T6" fmla="*/ 170 w 567"/>
                  <a:gd name="T7" fmla="*/ 567 h 567"/>
                  <a:gd name="T8" fmla="*/ 283 w 567"/>
                  <a:gd name="T9" fmla="*/ 567 h 567"/>
                  <a:gd name="T10" fmla="*/ 283 w 567"/>
                  <a:gd name="T11" fmla="*/ 510 h 567"/>
                  <a:gd name="T12" fmla="*/ 340 w 567"/>
                  <a:gd name="T13" fmla="*/ 510 h 567"/>
                  <a:gd name="T14" fmla="*/ 340 w 567"/>
                  <a:gd name="T15" fmla="*/ 453 h 567"/>
                  <a:gd name="T16" fmla="*/ 567 w 567"/>
                  <a:gd name="T17" fmla="*/ 453 h 567"/>
                  <a:gd name="T18" fmla="*/ 567 w 567"/>
                  <a:gd name="T19" fmla="*/ 397 h 567"/>
                  <a:gd name="T20" fmla="*/ 510 w 567"/>
                  <a:gd name="T21" fmla="*/ 397 h 567"/>
                  <a:gd name="T22" fmla="*/ 510 w 567"/>
                  <a:gd name="T23" fmla="*/ 283 h 567"/>
                  <a:gd name="T24" fmla="*/ 453 w 567"/>
                  <a:gd name="T25" fmla="*/ 283 h 567"/>
                  <a:gd name="T26" fmla="*/ 453 w 567"/>
                  <a:gd name="T27" fmla="*/ 170 h 567"/>
                  <a:gd name="T28" fmla="*/ 397 w 567"/>
                  <a:gd name="T29" fmla="*/ 170 h 567"/>
                  <a:gd name="T30" fmla="*/ 397 w 567"/>
                  <a:gd name="T31" fmla="*/ 0 h 567"/>
                  <a:gd name="T32" fmla="*/ 340 w 567"/>
                  <a:gd name="T33" fmla="*/ 0 h 567"/>
                  <a:gd name="T34" fmla="*/ 340 w 567"/>
                  <a:gd name="T35" fmla="*/ 56 h 567"/>
                  <a:gd name="T36" fmla="*/ 283 w 567"/>
                  <a:gd name="T37" fmla="*/ 56 h 567"/>
                  <a:gd name="T38" fmla="*/ 283 w 567"/>
                  <a:gd name="T39" fmla="*/ 113 h 567"/>
                  <a:gd name="T40" fmla="*/ 227 w 567"/>
                  <a:gd name="T41" fmla="*/ 113 h 567"/>
                  <a:gd name="T42" fmla="*/ 227 w 567"/>
                  <a:gd name="T43" fmla="*/ 226 h 567"/>
                  <a:gd name="T44" fmla="*/ 113 w 567"/>
                  <a:gd name="T45" fmla="*/ 226 h 567"/>
                  <a:gd name="T46" fmla="*/ 113 w 567"/>
                  <a:gd name="T47" fmla="*/ 283 h 567"/>
                  <a:gd name="T48" fmla="*/ 0 w 567"/>
                  <a:gd name="T49" fmla="*/ 28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567">
                    <a:moveTo>
                      <a:pt x="0" y="283"/>
                    </a:move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510" y="397"/>
                    </a:lnTo>
                    <a:lnTo>
                      <a:pt x="510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83" y="56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1" name="Freeform 257">
                <a:extLst>
                  <a:ext uri="{FF2B5EF4-FFF2-40B4-BE49-F238E27FC236}">
                    <a16:creationId xmlns:a16="http://schemas.microsoft.com/office/drawing/2014/main" id="{06E17A1A-557D-416B-9147-A5B19C03DC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15" y="4612"/>
                <a:ext cx="397" cy="283"/>
              </a:xfrm>
              <a:custGeom>
                <a:avLst/>
                <a:gdLst>
                  <a:gd name="T0" fmla="*/ 397 w 397"/>
                  <a:gd name="T1" fmla="*/ 170 h 283"/>
                  <a:gd name="T2" fmla="*/ 397 w 397"/>
                  <a:gd name="T3" fmla="*/ 56 h 283"/>
                  <a:gd name="T4" fmla="*/ 341 w 397"/>
                  <a:gd name="T5" fmla="*/ 56 h 283"/>
                  <a:gd name="T6" fmla="*/ 341 w 397"/>
                  <a:gd name="T7" fmla="*/ 0 h 283"/>
                  <a:gd name="T8" fmla="*/ 227 w 397"/>
                  <a:gd name="T9" fmla="*/ 0 h 283"/>
                  <a:gd name="T10" fmla="*/ 227 w 397"/>
                  <a:gd name="T11" fmla="*/ 56 h 283"/>
                  <a:gd name="T12" fmla="*/ 114 w 397"/>
                  <a:gd name="T13" fmla="*/ 56 h 283"/>
                  <a:gd name="T14" fmla="*/ 114 w 397"/>
                  <a:gd name="T15" fmla="*/ 113 h 283"/>
                  <a:gd name="T16" fmla="*/ 57 w 397"/>
                  <a:gd name="T17" fmla="*/ 113 h 283"/>
                  <a:gd name="T18" fmla="*/ 57 w 397"/>
                  <a:gd name="T19" fmla="*/ 170 h 283"/>
                  <a:gd name="T20" fmla="*/ 0 w 397"/>
                  <a:gd name="T21" fmla="*/ 170 h 283"/>
                  <a:gd name="T22" fmla="*/ 0 w 397"/>
                  <a:gd name="T23" fmla="*/ 226 h 283"/>
                  <a:gd name="T24" fmla="*/ 114 w 397"/>
                  <a:gd name="T25" fmla="*/ 226 h 283"/>
                  <a:gd name="T26" fmla="*/ 114 w 397"/>
                  <a:gd name="T27" fmla="*/ 283 h 283"/>
                  <a:gd name="T28" fmla="*/ 227 w 397"/>
                  <a:gd name="T29" fmla="*/ 283 h 283"/>
                  <a:gd name="T30" fmla="*/ 227 w 397"/>
                  <a:gd name="T31" fmla="*/ 226 h 283"/>
                  <a:gd name="T32" fmla="*/ 284 w 397"/>
                  <a:gd name="T33" fmla="*/ 226 h 283"/>
                  <a:gd name="T34" fmla="*/ 284 w 397"/>
                  <a:gd name="T35" fmla="*/ 170 h 283"/>
                  <a:gd name="T36" fmla="*/ 397 w 397"/>
                  <a:gd name="T37" fmla="*/ 17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283">
                    <a:moveTo>
                      <a:pt x="397" y="170"/>
                    </a:moveTo>
                    <a:lnTo>
                      <a:pt x="397" y="56"/>
                    </a:lnTo>
                    <a:lnTo>
                      <a:pt x="341" y="56"/>
                    </a:lnTo>
                    <a:lnTo>
                      <a:pt x="341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97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2" name="Freeform 258">
                <a:extLst>
                  <a:ext uri="{FF2B5EF4-FFF2-40B4-BE49-F238E27FC236}">
                    <a16:creationId xmlns:a16="http://schemas.microsoft.com/office/drawing/2014/main" id="{B95BF8CB-C86A-4949-BE84-7E324D6FCE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82" y="4725"/>
                <a:ext cx="738" cy="794"/>
              </a:xfrm>
              <a:custGeom>
                <a:avLst/>
                <a:gdLst>
                  <a:gd name="T0" fmla="*/ 0 w 738"/>
                  <a:gd name="T1" fmla="*/ 170 h 794"/>
                  <a:gd name="T2" fmla="*/ 114 w 738"/>
                  <a:gd name="T3" fmla="*/ 170 h 794"/>
                  <a:gd name="T4" fmla="*/ 114 w 738"/>
                  <a:gd name="T5" fmla="*/ 113 h 794"/>
                  <a:gd name="T6" fmla="*/ 171 w 738"/>
                  <a:gd name="T7" fmla="*/ 113 h 794"/>
                  <a:gd name="T8" fmla="*/ 171 w 738"/>
                  <a:gd name="T9" fmla="*/ 0 h 794"/>
                  <a:gd name="T10" fmla="*/ 227 w 738"/>
                  <a:gd name="T11" fmla="*/ 0 h 794"/>
                  <a:gd name="T12" fmla="*/ 227 w 738"/>
                  <a:gd name="T13" fmla="*/ 57 h 794"/>
                  <a:gd name="T14" fmla="*/ 284 w 738"/>
                  <a:gd name="T15" fmla="*/ 57 h 794"/>
                  <a:gd name="T16" fmla="*/ 341 w 738"/>
                  <a:gd name="T17" fmla="*/ 57 h 794"/>
                  <a:gd name="T18" fmla="*/ 341 w 738"/>
                  <a:gd name="T19" fmla="*/ 113 h 794"/>
                  <a:gd name="T20" fmla="*/ 397 w 738"/>
                  <a:gd name="T21" fmla="*/ 113 h 794"/>
                  <a:gd name="T22" fmla="*/ 397 w 738"/>
                  <a:gd name="T23" fmla="*/ 227 h 794"/>
                  <a:gd name="T24" fmla="*/ 284 w 738"/>
                  <a:gd name="T25" fmla="*/ 227 h 794"/>
                  <a:gd name="T26" fmla="*/ 284 w 738"/>
                  <a:gd name="T27" fmla="*/ 340 h 794"/>
                  <a:gd name="T28" fmla="*/ 341 w 738"/>
                  <a:gd name="T29" fmla="*/ 340 h 794"/>
                  <a:gd name="T30" fmla="*/ 341 w 738"/>
                  <a:gd name="T31" fmla="*/ 454 h 794"/>
                  <a:gd name="T32" fmla="*/ 397 w 738"/>
                  <a:gd name="T33" fmla="*/ 454 h 794"/>
                  <a:gd name="T34" fmla="*/ 397 w 738"/>
                  <a:gd name="T35" fmla="*/ 510 h 794"/>
                  <a:gd name="T36" fmla="*/ 454 w 738"/>
                  <a:gd name="T37" fmla="*/ 510 h 794"/>
                  <a:gd name="T38" fmla="*/ 454 w 738"/>
                  <a:gd name="T39" fmla="*/ 567 h 794"/>
                  <a:gd name="T40" fmla="*/ 624 w 738"/>
                  <a:gd name="T41" fmla="*/ 567 h 794"/>
                  <a:gd name="T42" fmla="*/ 624 w 738"/>
                  <a:gd name="T43" fmla="*/ 680 h 794"/>
                  <a:gd name="T44" fmla="*/ 738 w 738"/>
                  <a:gd name="T45" fmla="*/ 680 h 794"/>
                  <a:gd name="T46" fmla="*/ 738 w 738"/>
                  <a:gd name="T47" fmla="*/ 737 h 794"/>
                  <a:gd name="T48" fmla="*/ 681 w 738"/>
                  <a:gd name="T49" fmla="*/ 737 h 794"/>
                  <a:gd name="T50" fmla="*/ 681 w 738"/>
                  <a:gd name="T51" fmla="*/ 794 h 794"/>
                  <a:gd name="T52" fmla="*/ 284 w 738"/>
                  <a:gd name="T53" fmla="*/ 794 h 794"/>
                  <a:gd name="T54" fmla="*/ 284 w 738"/>
                  <a:gd name="T55" fmla="*/ 737 h 794"/>
                  <a:gd name="T56" fmla="*/ 227 w 738"/>
                  <a:gd name="T57" fmla="*/ 737 h 794"/>
                  <a:gd name="T58" fmla="*/ 227 w 738"/>
                  <a:gd name="T59" fmla="*/ 624 h 794"/>
                  <a:gd name="T60" fmla="*/ 171 w 738"/>
                  <a:gd name="T61" fmla="*/ 624 h 794"/>
                  <a:gd name="T62" fmla="*/ 171 w 738"/>
                  <a:gd name="T63" fmla="*/ 454 h 794"/>
                  <a:gd name="T64" fmla="*/ 0 w 738"/>
                  <a:gd name="T65" fmla="*/ 454 h 794"/>
                  <a:gd name="T66" fmla="*/ 0 w 738"/>
                  <a:gd name="T67" fmla="*/ 17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38" h="794">
                    <a:moveTo>
                      <a:pt x="0" y="170"/>
                    </a:moveTo>
                    <a:lnTo>
                      <a:pt x="114" y="170"/>
                    </a:lnTo>
                    <a:lnTo>
                      <a:pt x="114" y="113"/>
                    </a:lnTo>
                    <a:lnTo>
                      <a:pt x="171" y="113"/>
                    </a:lnTo>
                    <a:lnTo>
                      <a:pt x="171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340"/>
                    </a:lnTo>
                    <a:lnTo>
                      <a:pt x="341" y="340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567"/>
                    </a:lnTo>
                    <a:lnTo>
                      <a:pt x="624" y="567"/>
                    </a:lnTo>
                    <a:lnTo>
                      <a:pt x="624" y="680"/>
                    </a:lnTo>
                    <a:lnTo>
                      <a:pt x="738" y="680"/>
                    </a:lnTo>
                    <a:lnTo>
                      <a:pt x="738" y="737"/>
                    </a:lnTo>
                    <a:lnTo>
                      <a:pt x="681" y="737"/>
                    </a:lnTo>
                    <a:lnTo>
                      <a:pt x="681" y="794"/>
                    </a:lnTo>
                    <a:lnTo>
                      <a:pt x="284" y="794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454"/>
                    </a:lnTo>
                    <a:lnTo>
                      <a:pt x="0" y="454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4" name="Freeform 260">
                <a:extLst>
                  <a:ext uri="{FF2B5EF4-FFF2-40B4-BE49-F238E27FC236}">
                    <a16:creationId xmlns:a16="http://schemas.microsoft.com/office/drawing/2014/main" id="{AB21CEB5-D180-4DC3-B864-7DE38E635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0" y="4899"/>
                <a:ext cx="9" cy="3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9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6" y="1"/>
                      <a:pt x="0" y="3"/>
                      <a:pt x="0" y="3"/>
                    </a:cubicBezTo>
                    <a:cubicBezTo>
                      <a:pt x="0" y="3"/>
                      <a:pt x="6" y="1"/>
                      <a:pt x="9" y="0"/>
                    </a:cubicBez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6" name="Freeform 262">
                <a:extLst>
                  <a:ext uri="{FF2B5EF4-FFF2-40B4-BE49-F238E27FC236}">
                    <a16:creationId xmlns:a16="http://schemas.microsoft.com/office/drawing/2014/main" id="{BCCDF037-C383-4DA5-A4C3-A1C1B703BE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6" y="4895"/>
                <a:ext cx="283" cy="397"/>
              </a:xfrm>
              <a:custGeom>
                <a:avLst/>
                <a:gdLst>
                  <a:gd name="T0" fmla="*/ 170 w 283"/>
                  <a:gd name="T1" fmla="*/ 0 h 397"/>
                  <a:gd name="T2" fmla="*/ 113 w 283"/>
                  <a:gd name="T3" fmla="*/ 0 h 397"/>
                  <a:gd name="T4" fmla="*/ 113 w 283"/>
                  <a:gd name="T5" fmla="*/ 57 h 397"/>
                  <a:gd name="T6" fmla="*/ 0 w 283"/>
                  <a:gd name="T7" fmla="*/ 57 h 397"/>
                  <a:gd name="T8" fmla="*/ 0 w 283"/>
                  <a:gd name="T9" fmla="*/ 170 h 397"/>
                  <a:gd name="T10" fmla="*/ 57 w 283"/>
                  <a:gd name="T11" fmla="*/ 170 h 397"/>
                  <a:gd name="T12" fmla="*/ 57 w 283"/>
                  <a:gd name="T13" fmla="*/ 284 h 397"/>
                  <a:gd name="T14" fmla="*/ 113 w 283"/>
                  <a:gd name="T15" fmla="*/ 284 h 397"/>
                  <a:gd name="T16" fmla="*/ 113 w 283"/>
                  <a:gd name="T17" fmla="*/ 340 h 397"/>
                  <a:gd name="T18" fmla="*/ 170 w 283"/>
                  <a:gd name="T19" fmla="*/ 340 h 397"/>
                  <a:gd name="T20" fmla="*/ 170 w 283"/>
                  <a:gd name="T21" fmla="*/ 397 h 397"/>
                  <a:gd name="T22" fmla="*/ 283 w 283"/>
                  <a:gd name="T23" fmla="*/ 397 h 397"/>
                  <a:gd name="T24" fmla="*/ 283 w 283"/>
                  <a:gd name="T25" fmla="*/ 114 h 397"/>
                  <a:gd name="T26" fmla="*/ 227 w 283"/>
                  <a:gd name="T27" fmla="*/ 114 h 397"/>
                  <a:gd name="T28" fmla="*/ 227 w 283"/>
                  <a:gd name="T29" fmla="*/ 57 h 397"/>
                  <a:gd name="T30" fmla="*/ 170 w 283"/>
                  <a:gd name="T31" fmla="*/ 57 h 397"/>
                  <a:gd name="T32" fmla="*/ 170 w 283"/>
                  <a:gd name="T3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3" h="397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49" name="Freeform 265">
                <a:extLst>
                  <a:ext uri="{FF2B5EF4-FFF2-40B4-BE49-F238E27FC236}">
                    <a16:creationId xmlns:a16="http://schemas.microsoft.com/office/drawing/2014/main" id="{393F91F6-9C0B-4B14-9921-125D019904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0" y="5460"/>
                <a:ext cx="9" cy="3"/>
              </a:xfrm>
              <a:custGeom>
                <a:avLst/>
                <a:gdLst>
                  <a:gd name="T0" fmla="*/ 9 w 9"/>
                  <a:gd name="T1" fmla="*/ 0 h 3"/>
                  <a:gd name="T2" fmla="*/ 0 w 9"/>
                  <a:gd name="T3" fmla="*/ 3 h 3"/>
                  <a:gd name="T4" fmla="*/ 9 w 9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9" y="0"/>
                    </a:moveTo>
                    <a:cubicBezTo>
                      <a:pt x="6" y="1"/>
                      <a:pt x="0" y="3"/>
                      <a:pt x="0" y="3"/>
                    </a:cubicBezTo>
                    <a:cubicBezTo>
                      <a:pt x="0" y="3"/>
                      <a:pt x="6" y="1"/>
                      <a:pt x="9" y="0"/>
                    </a:cubicBez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1" name="Freeform 267">
                <a:extLst>
                  <a:ext uri="{FF2B5EF4-FFF2-40B4-BE49-F238E27FC236}">
                    <a16:creationId xmlns:a16="http://schemas.microsoft.com/office/drawing/2014/main" id="{6838A333-C7DC-4321-9EE5-649283BB20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9" y="4555"/>
                <a:ext cx="624" cy="907"/>
              </a:xfrm>
              <a:custGeom>
                <a:avLst/>
                <a:gdLst>
                  <a:gd name="T0" fmla="*/ 624 w 624"/>
                  <a:gd name="T1" fmla="*/ 907 h 907"/>
                  <a:gd name="T2" fmla="*/ 511 w 624"/>
                  <a:gd name="T3" fmla="*/ 907 h 907"/>
                  <a:gd name="T4" fmla="*/ 511 w 624"/>
                  <a:gd name="T5" fmla="*/ 850 h 907"/>
                  <a:gd name="T6" fmla="*/ 397 w 624"/>
                  <a:gd name="T7" fmla="*/ 850 h 907"/>
                  <a:gd name="T8" fmla="*/ 397 w 624"/>
                  <a:gd name="T9" fmla="*/ 737 h 907"/>
                  <a:gd name="T10" fmla="*/ 340 w 624"/>
                  <a:gd name="T11" fmla="*/ 737 h 907"/>
                  <a:gd name="T12" fmla="*/ 340 w 624"/>
                  <a:gd name="T13" fmla="*/ 454 h 907"/>
                  <a:gd name="T14" fmla="*/ 284 w 624"/>
                  <a:gd name="T15" fmla="*/ 454 h 907"/>
                  <a:gd name="T16" fmla="*/ 284 w 624"/>
                  <a:gd name="T17" fmla="*/ 397 h 907"/>
                  <a:gd name="T18" fmla="*/ 227 w 624"/>
                  <a:gd name="T19" fmla="*/ 397 h 907"/>
                  <a:gd name="T20" fmla="*/ 227 w 624"/>
                  <a:gd name="T21" fmla="*/ 340 h 907"/>
                  <a:gd name="T22" fmla="*/ 170 w 624"/>
                  <a:gd name="T23" fmla="*/ 340 h 907"/>
                  <a:gd name="T24" fmla="*/ 170 w 624"/>
                  <a:gd name="T25" fmla="*/ 283 h 907"/>
                  <a:gd name="T26" fmla="*/ 114 w 624"/>
                  <a:gd name="T27" fmla="*/ 283 h 907"/>
                  <a:gd name="T28" fmla="*/ 114 w 624"/>
                  <a:gd name="T29" fmla="*/ 227 h 907"/>
                  <a:gd name="T30" fmla="*/ 0 w 624"/>
                  <a:gd name="T31" fmla="*/ 227 h 907"/>
                  <a:gd name="T32" fmla="*/ 0 w 624"/>
                  <a:gd name="T33" fmla="*/ 170 h 907"/>
                  <a:gd name="T34" fmla="*/ 57 w 624"/>
                  <a:gd name="T35" fmla="*/ 170 h 907"/>
                  <a:gd name="T36" fmla="*/ 57 w 624"/>
                  <a:gd name="T37" fmla="*/ 113 h 907"/>
                  <a:gd name="T38" fmla="*/ 0 w 624"/>
                  <a:gd name="T39" fmla="*/ 113 h 907"/>
                  <a:gd name="T40" fmla="*/ 0 w 624"/>
                  <a:gd name="T41" fmla="*/ 0 h 907"/>
                  <a:gd name="T42" fmla="*/ 114 w 624"/>
                  <a:gd name="T43" fmla="*/ 0 h 907"/>
                  <a:gd name="T44" fmla="*/ 114 w 624"/>
                  <a:gd name="T45" fmla="*/ 57 h 907"/>
                  <a:gd name="T46" fmla="*/ 170 w 624"/>
                  <a:gd name="T47" fmla="*/ 57 h 907"/>
                  <a:gd name="T48" fmla="*/ 170 w 624"/>
                  <a:gd name="T49" fmla="*/ 0 h 907"/>
                  <a:gd name="T50" fmla="*/ 227 w 624"/>
                  <a:gd name="T51" fmla="*/ 0 h 907"/>
                  <a:gd name="T52" fmla="*/ 227 w 624"/>
                  <a:gd name="T53" fmla="*/ 57 h 907"/>
                  <a:gd name="T54" fmla="*/ 284 w 624"/>
                  <a:gd name="T55" fmla="*/ 57 h 907"/>
                  <a:gd name="T56" fmla="*/ 284 w 624"/>
                  <a:gd name="T57" fmla="*/ 113 h 907"/>
                  <a:gd name="T58" fmla="*/ 340 w 624"/>
                  <a:gd name="T59" fmla="*/ 113 h 907"/>
                  <a:gd name="T60" fmla="*/ 340 w 624"/>
                  <a:gd name="T61" fmla="*/ 340 h 907"/>
                  <a:gd name="T62" fmla="*/ 511 w 624"/>
                  <a:gd name="T63" fmla="*/ 340 h 907"/>
                  <a:gd name="T64" fmla="*/ 511 w 624"/>
                  <a:gd name="T65" fmla="*/ 397 h 907"/>
                  <a:gd name="T66" fmla="*/ 454 w 624"/>
                  <a:gd name="T67" fmla="*/ 397 h 907"/>
                  <a:gd name="T68" fmla="*/ 454 w 624"/>
                  <a:gd name="T69" fmla="*/ 454 h 907"/>
                  <a:gd name="T70" fmla="*/ 511 w 624"/>
                  <a:gd name="T71" fmla="*/ 454 h 907"/>
                  <a:gd name="T72" fmla="*/ 511 w 624"/>
                  <a:gd name="T73" fmla="*/ 567 h 907"/>
                  <a:gd name="T74" fmla="*/ 567 w 624"/>
                  <a:gd name="T75" fmla="*/ 567 h 907"/>
                  <a:gd name="T76" fmla="*/ 567 w 624"/>
                  <a:gd name="T77" fmla="*/ 624 h 907"/>
                  <a:gd name="T78" fmla="*/ 624 w 624"/>
                  <a:gd name="T79" fmla="*/ 624 h 907"/>
                  <a:gd name="T80" fmla="*/ 624 w 624"/>
                  <a:gd name="T81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24" h="907">
                    <a:moveTo>
                      <a:pt x="624" y="907"/>
                    </a:moveTo>
                    <a:lnTo>
                      <a:pt x="511" y="907"/>
                    </a:lnTo>
                    <a:lnTo>
                      <a:pt x="511" y="850"/>
                    </a:lnTo>
                    <a:lnTo>
                      <a:pt x="397" y="850"/>
                    </a:lnTo>
                    <a:lnTo>
                      <a:pt x="397" y="737"/>
                    </a:lnTo>
                    <a:lnTo>
                      <a:pt x="340" y="737"/>
                    </a:lnTo>
                    <a:lnTo>
                      <a:pt x="340" y="454"/>
                    </a:lnTo>
                    <a:lnTo>
                      <a:pt x="284" y="454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340" y="113"/>
                    </a:lnTo>
                    <a:lnTo>
                      <a:pt x="340" y="340"/>
                    </a:lnTo>
                    <a:lnTo>
                      <a:pt x="511" y="340"/>
                    </a:lnTo>
                    <a:lnTo>
                      <a:pt x="511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511" y="454"/>
                    </a:lnTo>
                    <a:lnTo>
                      <a:pt x="511" y="567"/>
                    </a:lnTo>
                    <a:lnTo>
                      <a:pt x="567" y="567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24" y="90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2" name="Freeform 268">
                <a:extLst>
                  <a:ext uri="{FF2B5EF4-FFF2-40B4-BE49-F238E27FC236}">
                    <a16:creationId xmlns:a16="http://schemas.microsoft.com/office/drawing/2014/main" id="{F54E1902-A226-454E-99C3-BF13DF6F67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9" y="4271"/>
                <a:ext cx="681" cy="1134"/>
              </a:xfrm>
              <a:custGeom>
                <a:avLst/>
                <a:gdLst>
                  <a:gd name="T0" fmla="*/ 454 w 681"/>
                  <a:gd name="T1" fmla="*/ 1134 h 1134"/>
                  <a:gd name="T2" fmla="*/ 624 w 681"/>
                  <a:gd name="T3" fmla="*/ 1134 h 1134"/>
                  <a:gd name="T4" fmla="*/ 624 w 681"/>
                  <a:gd name="T5" fmla="*/ 908 h 1134"/>
                  <a:gd name="T6" fmla="*/ 681 w 681"/>
                  <a:gd name="T7" fmla="*/ 908 h 1134"/>
                  <a:gd name="T8" fmla="*/ 681 w 681"/>
                  <a:gd name="T9" fmla="*/ 851 h 1134"/>
                  <a:gd name="T10" fmla="*/ 624 w 681"/>
                  <a:gd name="T11" fmla="*/ 851 h 1134"/>
                  <a:gd name="T12" fmla="*/ 624 w 681"/>
                  <a:gd name="T13" fmla="*/ 794 h 1134"/>
                  <a:gd name="T14" fmla="*/ 567 w 681"/>
                  <a:gd name="T15" fmla="*/ 794 h 1134"/>
                  <a:gd name="T16" fmla="*/ 567 w 681"/>
                  <a:gd name="T17" fmla="*/ 738 h 1134"/>
                  <a:gd name="T18" fmla="*/ 624 w 681"/>
                  <a:gd name="T19" fmla="*/ 738 h 1134"/>
                  <a:gd name="T20" fmla="*/ 624 w 681"/>
                  <a:gd name="T21" fmla="*/ 681 h 1134"/>
                  <a:gd name="T22" fmla="*/ 567 w 681"/>
                  <a:gd name="T23" fmla="*/ 681 h 1134"/>
                  <a:gd name="T24" fmla="*/ 567 w 681"/>
                  <a:gd name="T25" fmla="*/ 454 h 1134"/>
                  <a:gd name="T26" fmla="*/ 511 w 681"/>
                  <a:gd name="T27" fmla="*/ 454 h 1134"/>
                  <a:gd name="T28" fmla="*/ 511 w 681"/>
                  <a:gd name="T29" fmla="*/ 227 h 1134"/>
                  <a:gd name="T30" fmla="*/ 397 w 681"/>
                  <a:gd name="T31" fmla="*/ 227 h 1134"/>
                  <a:gd name="T32" fmla="*/ 397 w 681"/>
                  <a:gd name="T33" fmla="*/ 171 h 1134"/>
                  <a:gd name="T34" fmla="*/ 284 w 681"/>
                  <a:gd name="T35" fmla="*/ 171 h 1134"/>
                  <a:gd name="T36" fmla="*/ 284 w 681"/>
                  <a:gd name="T37" fmla="*/ 114 h 1134"/>
                  <a:gd name="T38" fmla="*/ 227 w 681"/>
                  <a:gd name="T39" fmla="*/ 114 h 1134"/>
                  <a:gd name="T40" fmla="*/ 227 w 681"/>
                  <a:gd name="T41" fmla="*/ 57 h 1134"/>
                  <a:gd name="T42" fmla="*/ 170 w 681"/>
                  <a:gd name="T43" fmla="*/ 57 h 1134"/>
                  <a:gd name="T44" fmla="*/ 170 w 681"/>
                  <a:gd name="T45" fmla="*/ 0 h 1134"/>
                  <a:gd name="T46" fmla="*/ 114 w 681"/>
                  <a:gd name="T47" fmla="*/ 0 h 1134"/>
                  <a:gd name="T48" fmla="*/ 114 w 681"/>
                  <a:gd name="T49" fmla="*/ 171 h 1134"/>
                  <a:gd name="T50" fmla="*/ 57 w 681"/>
                  <a:gd name="T51" fmla="*/ 171 h 1134"/>
                  <a:gd name="T52" fmla="*/ 57 w 681"/>
                  <a:gd name="T53" fmla="*/ 227 h 1134"/>
                  <a:gd name="T54" fmla="*/ 0 w 681"/>
                  <a:gd name="T55" fmla="*/ 227 h 1134"/>
                  <a:gd name="T56" fmla="*/ 0 w 681"/>
                  <a:gd name="T57" fmla="*/ 284 h 1134"/>
                  <a:gd name="T58" fmla="*/ 57 w 681"/>
                  <a:gd name="T59" fmla="*/ 284 h 1134"/>
                  <a:gd name="T60" fmla="*/ 57 w 681"/>
                  <a:gd name="T61" fmla="*/ 341 h 1134"/>
                  <a:gd name="T62" fmla="*/ 114 w 681"/>
                  <a:gd name="T63" fmla="*/ 341 h 1134"/>
                  <a:gd name="T64" fmla="*/ 114 w 681"/>
                  <a:gd name="T65" fmla="*/ 397 h 1134"/>
                  <a:gd name="T66" fmla="*/ 170 w 681"/>
                  <a:gd name="T67" fmla="*/ 397 h 1134"/>
                  <a:gd name="T68" fmla="*/ 170 w 681"/>
                  <a:gd name="T69" fmla="*/ 624 h 1134"/>
                  <a:gd name="T70" fmla="*/ 341 w 681"/>
                  <a:gd name="T71" fmla="*/ 624 h 1134"/>
                  <a:gd name="T72" fmla="*/ 341 w 681"/>
                  <a:gd name="T73" fmla="*/ 681 h 1134"/>
                  <a:gd name="T74" fmla="*/ 284 w 681"/>
                  <a:gd name="T75" fmla="*/ 681 h 1134"/>
                  <a:gd name="T76" fmla="*/ 284 w 681"/>
                  <a:gd name="T77" fmla="*/ 738 h 1134"/>
                  <a:gd name="T78" fmla="*/ 341 w 681"/>
                  <a:gd name="T79" fmla="*/ 738 h 1134"/>
                  <a:gd name="T80" fmla="*/ 341 w 681"/>
                  <a:gd name="T81" fmla="*/ 851 h 1134"/>
                  <a:gd name="T82" fmla="*/ 397 w 681"/>
                  <a:gd name="T83" fmla="*/ 851 h 1134"/>
                  <a:gd name="T84" fmla="*/ 397 w 681"/>
                  <a:gd name="T85" fmla="*/ 908 h 1134"/>
                  <a:gd name="T86" fmla="*/ 454 w 681"/>
                  <a:gd name="T87" fmla="*/ 908 h 1134"/>
                  <a:gd name="T88" fmla="*/ 454 w 681"/>
                  <a:gd name="T89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1" h="1134">
                    <a:moveTo>
                      <a:pt x="454" y="1134"/>
                    </a:moveTo>
                    <a:lnTo>
                      <a:pt x="624" y="1134"/>
                    </a:lnTo>
                    <a:lnTo>
                      <a:pt x="624" y="908"/>
                    </a:lnTo>
                    <a:lnTo>
                      <a:pt x="681" y="908"/>
                    </a:lnTo>
                    <a:lnTo>
                      <a:pt x="681" y="851"/>
                    </a:lnTo>
                    <a:lnTo>
                      <a:pt x="624" y="851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738"/>
                    </a:lnTo>
                    <a:lnTo>
                      <a:pt x="624" y="738"/>
                    </a:lnTo>
                    <a:lnTo>
                      <a:pt x="624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511" y="454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171"/>
                    </a:lnTo>
                    <a:lnTo>
                      <a:pt x="284" y="171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14" y="0"/>
                    </a:lnTo>
                    <a:lnTo>
                      <a:pt x="114" y="171"/>
                    </a:lnTo>
                    <a:lnTo>
                      <a:pt x="57" y="171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1"/>
                    </a:lnTo>
                    <a:lnTo>
                      <a:pt x="114" y="34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624"/>
                    </a:lnTo>
                    <a:lnTo>
                      <a:pt x="341" y="624"/>
                    </a:lnTo>
                    <a:lnTo>
                      <a:pt x="341" y="681"/>
                    </a:lnTo>
                    <a:lnTo>
                      <a:pt x="284" y="681"/>
                    </a:lnTo>
                    <a:lnTo>
                      <a:pt x="284" y="738"/>
                    </a:lnTo>
                    <a:lnTo>
                      <a:pt x="341" y="738"/>
                    </a:lnTo>
                    <a:lnTo>
                      <a:pt x="341" y="851"/>
                    </a:lnTo>
                    <a:lnTo>
                      <a:pt x="397" y="851"/>
                    </a:lnTo>
                    <a:lnTo>
                      <a:pt x="397" y="908"/>
                    </a:lnTo>
                    <a:lnTo>
                      <a:pt x="454" y="908"/>
                    </a:lnTo>
                    <a:lnTo>
                      <a:pt x="454" y="113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3" name="Freeform 269">
                <a:extLst>
                  <a:ext uri="{FF2B5EF4-FFF2-40B4-BE49-F238E27FC236}">
                    <a16:creationId xmlns:a16="http://schemas.microsoft.com/office/drawing/2014/main" id="{1E87F014-2357-4F1F-96E9-924F9DE8F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4215"/>
                <a:ext cx="283" cy="227"/>
              </a:xfrm>
              <a:custGeom>
                <a:avLst/>
                <a:gdLst>
                  <a:gd name="T0" fmla="*/ 0 w 283"/>
                  <a:gd name="T1" fmla="*/ 56 h 227"/>
                  <a:gd name="T2" fmla="*/ 0 w 283"/>
                  <a:gd name="T3" fmla="*/ 0 h 227"/>
                  <a:gd name="T4" fmla="*/ 56 w 283"/>
                  <a:gd name="T5" fmla="*/ 0 h 227"/>
                  <a:gd name="T6" fmla="*/ 56 w 283"/>
                  <a:gd name="T7" fmla="*/ 56 h 227"/>
                  <a:gd name="T8" fmla="*/ 113 w 283"/>
                  <a:gd name="T9" fmla="*/ 56 h 227"/>
                  <a:gd name="T10" fmla="*/ 170 w 283"/>
                  <a:gd name="T11" fmla="*/ 56 h 227"/>
                  <a:gd name="T12" fmla="*/ 170 w 283"/>
                  <a:gd name="T13" fmla="*/ 113 h 227"/>
                  <a:gd name="T14" fmla="*/ 227 w 283"/>
                  <a:gd name="T15" fmla="*/ 113 h 227"/>
                  <a:gd name="T16" fmla="*/ 227 w 283"/>
                  <a:gd name="T17" fmla="*/ 170 h 227"/>
                  <a:gd name="T18" fmla="*/ 283 w 283"/>
                  <a:gd name="T19" fmla="*/ 170 h 227"/>
                  <a:gd name="T20" fmla="*/ 283 w 283"/>
                  <a:gd name="T21" fmla="*/ 227 h 227"/>
                  <a:gd name="T22" fmla="*/ 170 w 283"/>
                  <a:gd name="T23" fmla="*/ 227 h 227"/>
                  <a:gd name="T24" fmla="*/ 170 w 283"/>
                  <a:gd name="T25" fmla="*/ 170 h 227"/>
                  <a:gd name="T26" fmla="*/ 113 w 283"/>
                  <a:gd name="T27" fmla="*/ 170 h 227"/>
                  <a:gd name="T28" fmla="*/ 113 w 283"/>
                  <a:gd name="T29" fmla="*/ 113 h 227"/>
                  <a:gd name="T30" fmla="*/ 56 w 283"/>
                  <a:gd name="T31" fmla="*/ 113 h 227"/>
                  <a:gd name="T32" fmla="*/ 56 w 283"/>
                  <a:gd name="T33" fmla="*/ 56 h 227"/>
                  <a:gd name="T34" fmla="*/ 0 w 283"/>
                  <a:gd name="T35" fmla="*/ 5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3" h="227">
                    <a:moveTo>
                      <a:pt x="0" y="56"/>
                    </a:moveTo>
                    <a:lnTo>
                      <a:pt x="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5" name="Freeform 271">
                <a:extLst>
                  <a:ext uri="{FF2B5EF4-FFF2-40B4-BE49-F238E27FC236}">
                    <a16:creationId xmlns:a16="http://schemas.microsoft.com/office/drawing/2014/main" id="{307BDA67-C8AF-4DDC-997B-16534BE0A37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36" y="4045"/>
                <a:ext cx="397" cy="340"/>
              </a:xfrm>
              <a:custGeom>
                <a:avLst/>
                <a:gdLst>
                  <a:gd name="T0" fmla="*/ 113 w 397"/>
                  <a:gd name="T1" fmla="*/ 0 h 340"/>
                  <a:gd name="T2" fmla="*/ 57 w 397"/>
                  <a:gd name="T3" fmla="*/ 0 h 340"/>
                  <a:gd name="T4" fmla="*/ 57 w 397"/>
                  <a:gd name="T5" fmla="*/ 56 h 340"/>
                  <a:gd name="T6" fmla="*/ 0 w 397"/>
                  <a:gd name="T7" fmla="*/ 56 h 340"/>
                  <a:gd name="T8" fmla="*/ 0 w 397"/>
                  <a:gd name="T9" fmla="*/ 113 h 340"/>
                  <a:gd name="T10" fmla="*/ 57 w 397"/>
                  <a:gd name="T11" fmla="*/ 113 h 340"/>
                  <a:gd name="T12" fmla="*/ 57 w 397"/>
                  <a:gd name="T13" fmla="*/ 170 h 340"/>
                  <a:gd name="T14" fmla="*/ 113 w 397"/>
                  <a:gd name="T15" fmla="*/ 170 h 340"/>
                  <a:gd name="T16" fmla="*/ 113 w 397"/>
                  <a:gd name="T17" fmla="*/ 226 h 340"/>
                  <a:gd name="T18" fmla="*/ 227 w 397"/>
                  <a:gd name="T19" fmla="*/ 226 h 340"/>
                  <a:gd name="T20" fmla="*/ 227 w 397"/>
                  <a:gd name="T21" fmla="*/ 283 h 340"/>
                  <a:gd name="T22" fmla="*/ 284 w 397"/>
                  <a:gd name="T23" fmla="*/ 283 h 340"/>
                  <a:gd name="T24" fmla="*/ 284 w 397"/>
                  <a:gd name="T25" fmla="*/ 340 h 340"/>
                  <a:gd name="T26" fmla="*/ 340 w 397"/>
                  <a:gd name="T27" fmla="*/ 340 h 340"/>
                  <a:gd name="T28" fmla="*/ 340 w 397"/>
                  <a:gd name="T29" fmla="*/ 283 h 340"/>
                  <a:gd name="T30" fmla="*/ 397 w 397"/>
                  <a:gd name="T31" fmla="*/ 283 h 340"/>
                  <a:gd name="T32" fmla="*/ 397 w 397"/>
                  <a:gd name="T33" fmla="*/ 113 h 340"/>
                  <a:gd name="T34" fmla="*/ 340 w 397"/>
                  <a:gd name="T35" fmla="*/ 113 h 340"/>
                  <a:gd name="T36" fmla="*/ 340 w 397"/>
                  <a:gd name="T37" fmla="*/ 56 h 340"/>
                  <a:gd name="T38" fmla="*/ 284 w 397"/>
                  <a:gd name="T39" fmla="*/ 56 h 340"/>
                  <a:gd name="T40" fmla="*/ 284 w 397"/>
                  <a:gd name="T41" fmla="*/ 113 h 340"/>
                  <a:gd name="T42" fmla="*/ 113 w 397"/>
                  <a:gd name="T43" fmla="*/ 113 h 340"/>
                  <a:gd name="T44" fmla="*/ 113 w 397"/>
                  <a:gd name="T4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340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113" y="170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6" name="Freeform 272">
                <a:extLst>
                  <a:ext uri="{FF2B5EF4-FFF2-40B4-BE49-F238E27FC236}">
                    <a16:creationId xmlns:a16="http://schemas.microsoft.com/office/drawing/2014/main" id="{3971744A-7039-4324-B9A0-7C71E31FF7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6" y="4045"/>
                <a:ext cx="57" cy="56"/>
              </a:xfrm>
              <a:custGeom>
                <a:avLst/>
                <a:gdLst>
                  <a:gd name="T0" fmla="*/ 0 w 57"/>
                  <a:gd name="T1" fmla="*/ 0 h 56"/>
                  <a:gd name="T2" fmla="*/ 57 w 57"/>
                  <a:gd name="T3" fmla="*/ 0 h 56"/>
                  <a:gd name="T4" fmla="*/ 57 w 57"/>
                  <a:gd name="T5" fmla="*/ 56 h 56"/>
                  <a:gd name="T6" fmla="*/ 0 w 57"/>
                  <a:gd name="T7" fmla="*/ 56 h 56"/>
                  <a:gd name="T8" fmla="*/ 0 w 57"/>
                  <a:gd name="T9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6">
                    <a:moveTo>
                      <a:pt x="0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7" name="Freeform 273">
                <a:extLst>
                  <a:ext uri="{FF2B5EF4-FFF2-40B4-BE49-F238E27FC236}">
                    <a16:creationId xmlns:a16="http://schemas.microsoft.com/office/drawing/2014/main" id="{CC4FBA73-4A10-4EF9-9A97-720EC2407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" y="3875"/>
                <a:ext cx="340" cy="283"/>
              </a:xfrm>
              <a:custGeom>
                <a:avLst/>
                <a:gdLst>
                  <a:gd name="T0" fmla="*/ 57 w 340"/>
                  <a:gd name="T1" fmla="*/ 0 h 283"/>
                  <a:gd name="T2" fmla="*/ 0 w 340"/>
                  <a:gd name="T3" fmla="*/ 0 h 283"/>
                  <a:gd name="T4" fmla="*/ 0 w 340"/>
                  <a:gd name="T5" fmla="*/ 113 h 283"/>
                  <a:gd name="T6" fmla="*/ 57 w 340"/>
                  <a:gd name="T7" fmla="*/ 113 h 283"/>
                  <a:gd name="T8" fmla="*/ 57 w 340"/>
                  <a:gd name="T9" fmla="*/ 226 h 283"/>
                  <a:gd name="T10" fmla="*/ 113 w 340"/>
                  <a:gd name="T11" fmla="*/ 226 h 283"/>
                  <a:gd name="T12" fmla="*/ 113 w 340"/>
                  <a:gd name="T13" fmla="*/ 283 h 283"/>
                  <a:gd name="T14" fmla="*/ 340 w 340"/>
                  <a:gd name="T15" fmla="*/ 283 h 283"/>
                  <a:gd name="T16" fmla="*/ 340 w 340"/>
                  <a:gd name="T17" fmla="*/ 170 h 283"/>
                  <a:gd name="T18" fmla="*/ 283 w 340"/>
                  <a:gd name="T19" fmla="*/ 170 h 283"/>
                  <a:gd name="T20" fmla="*/ 283 w 340"/>
                  <a:gd name="T21" fmla="*/ 113 h 283"/>
                  <a:gd name="T22" fmla="*/ 227 w 340"/>
                  <a:gd name="T23" fmla="*/ 113 h 283"/>
                  <a:gd name="T24" fmla="*/ 227 w 340"/>
                  <a:gd name="T25" fmla="*/ 56 h 283"/>
                  <a:gd name="T26" fmla="*/ 113 w 340"/>
                  <a:gd name="T27" fmla="*/ 56 h 283"/>
                  <a:gd name="T28" fmla="*/ 57 w 340"/>
                  <a:gd name="T29" fmla="*/ 56 h 283"/>
                  <a:gd name="T30" fmla="*/ 57 w 340"/>
                  <a:gd name="T31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283">
                    <a:moveTo>
                      <a:pt x="5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340" y="28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57" y="56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8" name="Freeform 274">
                <a:extLst>
                  <a:ext uri="{FF2B5EF4-FFF2-40B4-BE49-F238E27FC236}">
                    <a16:creationId xmlns:a16="http://schemas.microsoft.com/office/drawing/2014/main" id="{15F68400-FAF7-4013-8FF8-DA70537B3E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4158"/>
                <a:ext cx="624" cy="1247"/>
              </a:xfrm>
              <a:custGeom>
                <a:avLst/>
                <a:gdLst>
                  <a:gd name="T0" fmla="*/ 227 w 624"/>
                  <a:gd name="T1" fmla="*/ 1247 h 1247"/>
                  <a:gd name="T2" fmla="*/ 341 w 624"/>
                  <a:gd name="T3" fmla="*/ 1247 h 1247"/>
                  <a:gd name="T4" fmla="*/ 341 w 624"/>
                  <a:gd name="T5" fmla="*/ 1191 h 1247"/>
                  <a:gd name="T6" fmla="*/ 397 w 624"/>
                  <a:gd name="T7" fmla="*/ 1191 h 1247"/>
                  <a:gd name="T8" fmla="*/ 397 w 624"/>
                  <a:gd name="T9" fmla="*/ 1077 h 1247"/>
                  <a:gd name="T10" fmla="*/ 454 w 624"/>
                  <a:gd name="T11" fmla="*/ 1077 h 1247"/>
                  <a:gd name="T12" fmla="*/ 454 w 624"/>
                  <a:gd name="T13" fmla="*/ 1021 h 1247"/>
                  <a:gd name="T14" fmla="*/ 511 w 624"/>
                  <a:gd name="T15" fmla="*/ 1021 h 1247"/>
                  <a:gd name="T16" fmla="*/ 511 w 624"/>
                  <a:gd name="T17" fmla="*/ 964 h 1247"/>
                  <a:gd name="T18" fmla="*/ 624 w 624"/>
                  <a:gd name="T19" fmla="*/ 964 h 1247"/>
                  <a:gd name="T20" fmla="*/ 624 w 624"/>
                  <a:gd name="T21" fmla="*/ 624 h 1247"/>
                  <a:gd name="T22" fmla="*/ 511 w 624"/>
                  <a:gd name="T23" fmla="*/ 624 h 1247"/>
                  <a:gd name="T24" fmla="*/ 511 w 624"/>
                  <a:gd name="T25" fmla="*/ 510 h 1247"/>
                  <a:gd name="T26" fmla="*/ 454 w 624"/>
                  <a:gd name="T27" fmla="*/ 510 h 1247"/>
                  <a:gd name="T28" fmla="*/ 454 w 624"/>
                  <a:gd name="T29" fmla="*/ 397 h 1247"/>
                  <a:gd name="T30" fmla="*/ 341 w 624"/>
                  <a:gd name="T31" fmla="*/ 397 h 1247"/>
                  <a:gd name="T32" fmla="*/ 341 w 624"/>
                  <a:gd name="T33" fmla="*/ 227 h 1247"/>
                  <a:gd name="T34" fmla="*/ 284 w 624"/>
                  <a:gd name="T35" fmla="*/ 227 h 1247"/>
                  <a:gd name="T36" fmla="*/ 284 w 624"/>
                  <a:gd name="T37" fmla="*/ 57 h 1247"/>
                  <a:gd name="T38" fmla="*/ 227 w 624"/>
                  <a:gd name="T39" fmla="*/ 57 h 1247"/>
                  <a:gd name="T40" fmla="*/ 227 w 624"/>
                  <a:gd name="T41" fmla="*/ 0 h 1247"/>
                  <a:gd name="T42" fmla="*/ 57 w 624"/>
                  <a:gd name="T43" fmla="*/ 0 h 1247"/>
                  <a:gd name="T44" fmla="*/ 57 w 624"/>
                  <a:gd name="T45" fmla="*/ 170 h 1247"/>
                  <a:gd name="T46" fmla="*/ 0 w 624"/>
                  <a:gd name="T47" fmla="*/ 170 h 1247"/>
                  <a:gd name="T48" fmla="*/ 0 w 624"/>
                  <a:gd name="T49" fmla="*/ 340 h 1247"/>
                  <a:gd name="T50" fmla="*/ 114 w 624"/>
                  <a:gd name="T51" fmla="*/ 340 h 1247"/>
                  <a:gd name="T52" fmla="*/ 114 w 624"/>
                  <a:gd name="T53" fmla="*/ 567 h 1247"/>
                  <a:gd name="T54" fmla="*/ 170 w 624"/>
                  <a:gd name="T55" fmla="*/ 567 h 1247"/>
                  <a:gd name="T56" fmla="*/ 170 w 624"/>
                  <a:gd name="T57" fmla="*/ 794 h 1247"/>
                  <a:gd name="T58" fmla="*/ 227 w 624"/>
                  <a:gd name="T59" fmla="*/ 794 h 1247"/>
                  <a:gd name="T60" fmla="*/ 227 w 624"/>
                  <a:gd name="T61" fmla="*/ 851 h 1247"/>
                  <a:gd name="T62" fmla="*/ 170 w 624"/>
                  <a:gd name="T63" fmla="*/ 851 h 1247"/>
                  <a:gd name="T64" fmla="*/ 170 w 624"/>
                  <a:gd name="T65" fmla="*/ 907 h 1247"/>
                  <a:gd name="T66" fmla="*/ 227 w 624"/>
                  <a:gd name="T67" fmla="*/ 907 h 1247"/>
                  <a:gd name="T68" fmla="*/ 227 w 624"/>
                  <a:gd name="T69" fmla="*/ 964 h 1247"/>
                  <a:gd name="T70" fmla="*/ 284 w 624"/>
                  <a:gd name="T71" fmla="*/ 964 h 1247"/>
                  <a:gd name="T72" fmla="*/ 284 w 624"/>
                  <a:gd name="T73" fmla="*/ 1021 h 1247"/>
                  <a:gd name="T74" fmla="*/ 227 w 624"/>
                  <a:gd name="T75" fmla="*/ 1021 h 1247"/>
                  <a:gd name="T76" fmla="*/ 227 w 624"/>
                  <a:gd name="T77" fmla="*/ 1247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1247">
                    <a:moveTo>
                      <a:pt x="227" y="1247"/>
                    </a:moveTo>
                    <a:lnTo>
                      <a:pt x="341" y="1247"/>
                    </a:lnTo>
                    <a:lnTo>
                      <a:pt x="341" y="1191"/>
                    </a:lnTo>
                    <a:lnTo>
                      <a:pt x="397" y="1191"/>
                    </a:lnTo>
                    <a:lnTo>
                      <a:pt x="397" y="1077"/>
                    </a:lnTo>
                    <a:lnTo>
                      <a:pt x="454" y="1077"/>
                    </a:lnTo>
                    <a:lnTo>
                      <a:pt x="454" y="1021"/>
                    </a:lnTo>
                    <a:lnTo>
                      <a:pt x="511" y="1021"/>
                    </a:lnTo>
                    <a:lnTo>
                      <a:pt x="511" y="964"/>
                    </a:lnTo>
                    <a:lnTo>
                      <a:pt x="624" y="964"/>
                    </a:lnTo>
                    <a:lnTo>
                      <a:pt x="624" y="624"/>
                    </a:lnTo>
                    <a:lnTo>
                      <a:pt x="511" y="624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397"/>
                    </a:lnTo>
                    <a:lnTo>
                      <a:pt x="341" y="397"/>
                    </a:lnTo>
                    <a:lnTo>
                      <a:pt x="341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907"/>
                    </a:lnTo>
                    <a:lnTo>
                      <a:pt x="227" y="907"/>
                    </a:lnTo>
                    <a:lnTo>
                      <a:pt x="227" y="964"/>
                    </a:lnTo>
                    <a:lnTo>
                      <a:pt x="284" y="964"/>
                    </a:lnTo>
                    <a:lnTo>
                      <a:pt x="284" y="1021"/>
                    </a:lnTo>
                    <a:lnTo>
                      <a:pt x="227" y="1021"/>
                    </a:lnTo>
                    <a:lnTo>
                      <a:pt x="227" y="124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59" name="Freeform 275">
                <a:extLst>
                  <a:ext uri="{FF2B5EF4-FFF2-40B4-BE49-F238E27FC236}">
                    <a16:creationId xmlns:a16="http://schemas.microsoft.com/office/drawing/2014/main" id="{5DEB263C-A632-4B2A-A33C-157D06B883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3" y="3478"/>
                <a:ext cx="1134" cy="1304"/>
              </a:xfrm>
              <a:custGeom>
                <a:avLst/>
                <a:gdLst>
                  <a:gd name="T0" fmla="*/ 737 w 1134"/>
                  <a:gd name="T1" fmla="*/ 1190 h 1304"/>
                  <a:gd name="T2" fmla="*/ 794 w 1134"/>
                  <a:gd name="T3" fmla="*/ 1134 h 1304"/>
                  <a:gd name="T4" fmla="*/ 850 w 1134"/>
                  <a:gd name="T5" fmla="*/ 1020 h 1304"/>
                  <a:gd name="T6" fmla="*/ 794 w 1134"/>
                  <a:gd name="T7" fmla="*/ 964 h 1304"/>
                  <a:gd name="T8" fmla="*/ 850 w 1134"/>
                  <a:gd name="T9" fmla="*/ 850 h 1304"/>
                  <a:gd name="T10" fmla="*/ 794 w 1134"/>
                  <a:gd name="T11" fmla="*/ 737 h 1304"/>
                  <a:gd name="T12" fmla="*/ 850 w 1134"/>
                  <a:gd name="T13" fmla="*/ 680 h 1304"/>
                  <a:gd name="T14" fmla="*/ 907 w 1134"/>
                  <a:gd name="T15" fmla="*/ 623 h 1304"/>
                  <a:gd name="T16" fmla="*/ 964 w 1134"/>
                  <a:gd name="T17" fmla="*/ 567 h 1304"/>
                  <a:gd name="T18" fmla="*/ 1134 w 1134"/>
                  <a:gd name="T19" fmla="*/ 680 h 1304"/>
                  <a:gd name="T20" fmla="*/ 1077 w 1134"/>
                  <a:gd name="T21" fmla="*/ 510 h 1304"/>
                  <a:gd name="T22" fmla="*/ 1021 w 1134"/>
                  <a:gd name="T23" fmla="*/ 453 h 1304"/>
                  <a:gd name="T24" fmla="*/ 907 w 1134"/>
                  <a:gd name="T25" fmla="*/ 340 h 1304"/>
                  <a:gd name="T26" fmla="*/ 794 w 1134"/>
                  <a:gd name="T27" fmla="*/ 283 h 1304"/>
                  <a:gd name="T28" fmla="*/ 737 w 1134"/>
                  <a:gd name="T29" fmla="*/ 56 h 1304"/>
                  <a:gd name="T30" fmla="*/ 567 w 1134"/>
                  <a:gd name="T31" fmla="*/ 113 h 1304"/>
                  <a:gd name="T32" fmla="*/ 454 w 1134"/>
                  <a:gd name="T33" fmla="*/ 56 h 1304"/>
                  <a:gd name="T34" fmla="*/ 227 w 1134"/>
                  <a:gd name="T35" fmla="*/ 0 h 1304"/>
                  <a:gd name="T36" fmla="*/ 170 w 1134"/>
                  <a:gd name="T37" fmla="*/ 56 h 1304"/>
                  <a:gd name="T38" fmla="*/ 340 w 1134"/>
                  <a:gd name="T39" fmla="*/ 113 h 1304"/>
                  <a:gd name="T40" fmla="*/ 283 w 1134"/>
                  <a:gd name="T41" fmla="*/ 170 h 1304"/>
                  <a:gd name="T42" fmla="*/ 227 w 1134"/>
                  <a:gd name="T43" fmla="*/ 283 h 1304"/>
                  <a:gd name="T44" fmla="*/ 170 w 1134"/>
                  <a:gd name="T45" fmla="*/ 170 h 1304"/>
                  <a:gd name="T46" fmla="*/ 113 w 1134"/>
                  <a:gd name="T47" fmla="*/ 283 h 1304"/>
                  <a:gd name="T48" fmla="*/ 0 w 1134"/>
                  <a:gd name="T49" fmla="*/ 56 h 1304"/>
                  <a:gd name="T50" fmla="*/ 57 w 1134"/>
                  <a:gd name="T51" fmla="*/ 226 h 1304"/>
                  <a:gd name="T52" fmla="*/ 227 w 1134"/>
                  <a:gd name="T53" fmla="*/ 340 h 1304"/>
                  <a:gd name="T54" fmla="*/ 170 w 1134"/>
                  <a:gd name="T55" fmla="*/ 397 h 1304"/>
                  <a:gd name="T56" fmla="*/ 227 w 1134"/>
                  <a:gd name="T57" fmla="*/ 453 h 1304"/>
                  <a:gd name="T58" fmla="*/ 283 w 1134"/>
                  <a:gd name="T59" fmla="*/ 510 h 1304"/>
                  <a:gd name="T60" fmla="*/ 340 w 1134"/>
                  <a:gd name="T61" fmla="*/ 567 h 1304"/>
                  <a:gd name="T62" fmla="*/ 397 w 1134"/>
                  <a:gd name="T63" fmla="*/ 737 h 1304"/>
                  <a:gd name="T64" fmla="*/ 454 w 1134"/>
                  <a:gd name="T65" fmla="*/ 907 h 1304"/>
                  <a:gd name="T66" fmla="*/ 567 w 1134"/>
                  <a:gd name="T67" fmla="*/ 1077 h 1304"/>
                  <a:gd name="T68" fmla="*/ 624 w 1134"/>
                  <a:gd name="T69" fmla="*/ 1190 h 1304"/>
                  <a:gd name="T70" fmla="*/ 737 w 1134"/>
                  <a:gd name="T71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34" h="1304">
                    <a:moveTo>
                      <a:pt x="737" y="1304"/>
                    </a:moveTo>
                    <a:lnTo>
                      <a:pt x="737" y="1190"/>
                    </a:lnTo>
                    <a:lnTo>
                      <a:pt x="794" y="1190"/>
                    </a:lnTo>
                    <a:lnTo>
                      <a:pt x="794" y="1134"/>
                    </a:lnTo>
                    <a:lnTo>
                      <a:pt x="850" y="1134"/>
                    </a:lnTo>
                    <a:lnTo>
                      <a:pt x="850" y="1020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94" y="850"/>
                    </a:lnTo>
                    <a:lnTo>
                      <a:pt x="850" y="850"/>
                    </a:lnTo>
                    <a:lnTo>
                      <a:pt x="850" y="737"/>
                    </a:lnTo>
                    <a:lnTo>
                      <a:pt x="794" y="737"/>
                    </a:lnTo>
                    <a:lnTo>
                      <a:pt x="794" y="680"/>
                    </a:lnTo>
                    <a:lnTo>
                      <a:pt x="850" y="680"/>
                    </a:lnTo>
                    <a:lnTo>
                      <a:pt x="850" y="623"/>
                    </a:lnTo>
                    <a:lnTo>
                      <a:pt x="907" y="623"/>
                    </a:lnTo>
                    <a:lnTo>
                      <a:pt x="907" y="567"/>
                    </a:lnTo>
                    <a:lnTo>
                      <a:pt x="964" y="567"/>
                    </a:lnTo>
                    <a:lnTo>
                      <a:pt x="964" y="680"/>
                    </a:lnTo>
                    <a:lnTo>
                      <a:pt x="1134" y="680"/>
                    </a:lnTo>
                    <a:lnTo>
                      <a:pt x="1134" y="510"/>
                    </a:lnTo>
                    <a:lnTo>
                      <a:pt x="1077" y="510"/>
                    </a:lnTo>
                    <a:lnTo>
                      <a:pt x="1077" y="453"/>
                    </a:lnTo>
                    <a:lnTo>
                      <a:pt x="1021" y="453"/>
                    </a:ln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283"/>
                    </a:lnTo>
                    <a:lnTo>
                      <a:pt x="794" y="283"/>
                    </a:lnTo>
                    <a:lnTo>
                      <a:pt x="794" y="56"/>
                    </a:lnTo>
                    <a:lnTo>
                      <a:pt x="737" y="56"/>
                    </a:lnTo>
                    <a:lnTo>
                      <a:pt x="737" y="113"/>
                    </a:lnTo>
                    <a:lnTo>
                      <a:pt x="567" y="113"/>
                    </a:lnTo>
                    <a:lnTo>
                      <a:pt x="56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283"/>
                    </a:lnTo>
                    <a:lnTo>
                      <a:pt x="227" y="283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56"/>
                    </a:lnTo>
                    <a:lnTo>
                      <a:pt x="0" y="56"/>
                    </a:lnTo>
                    <a:lnTo>
                      <a:pt x="0" y="226"/>
                    </a:lnTo>
                    <a:lnTo>
                      <a:pt x="57" y="226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907"/>
                    </a:lnTo>
                    <a:lnTo>
                      <a:pt x="454" y="907"/>
                    </a:lnTo>
                    <a:lnTo>
                      <a:pt x="454" y="1077"/>
                    </a:lnTo>
                    <a:lnTo>
                      <a:pt x="567" y="1077"/>
                    </a:lnTo>
                    <a:lnTo>
                      <a:pt x="567" y="1190"/>
                    </a:lnTo>
                    <a:lnTo>
                      <a:pt x="624" y="1190"/>
                    </a:lnTo>
                    <a:lnTo>
                      <a:pt x="624" y="1304"/>
                    </a:lnTo>
                    <a:lnTo>
                      <a:pt x="737" y="130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0" name="Freeform 276">
                <a:extLst>
                  <a:ext uri="{FF2B5EF4-FFF2-40B4-BE49-F238E27FC236}">
                    <a16:creationId xmlns:a16="http://schemas.microsoft.com/office/drawing/2014/main" id="{449DEC2B-A943-4F5B-B658-981E3CB7DF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4045"/>
                <a:ext cx="170" cy="453"/>
              </a:xfrm>
              <a:custGeom>
                <a:avLst/>
                <a:gdLst>
                  <a:gd name="T0" fmla="*/ 56 w 170"/>
                  <a:gd name="T1" fmla="*/ 453 h 453"/>
                  <a:gd name="T2" fmla="*/ 113 w 170"/>
                  <a:gd name="T3" fmla="*/ 453 h 453"/>
                  <a:gd name="T4" fmla="*/ 113 w 170"/>
                  <a:gd name="T5" fmla="*/ 397 h 453"/>
                  <a:gd name="T6" fmla="*/ 170 w 170"/>
                  <a:gd name="T7" fmla="*/ 397 h 453"/>
                  <a:gd name="T8" fmla="*/ 170 w 170"/>
                  <a:gd name="T9" fmla="*/ 0 h 453"/>
                  <a:gd name="T10" fmla="*/ 113 w 170"/>
                  <a:gd name="T11" fmla="*/ 0 h 453"/>
                  <a:gd name="T12" fmla="*/ 113 w 170"/>
                  <a:gd name="T13" fmla="*/ 56 h 453"/>
                  <a:gd name="T14" fmla="*/ 56 w 170"/>
                  <a:gd name="T15" fmla="*/ 56 h 453"/>
                  <a:gd name="T16" fmla="*/ 56 w 170"/>
                  <a:gd name="T17" fmla="*/ 113 h 453"/>
                  <a:gd name="T18" fmla="*/ 0 w 170"/>
                  <a:gd name="T19" fmla="*/ 113 h 453"/>
                  <a:gd name="T20" fmla="*/ 0 w 170"/>
                  <a:gd name="T21" fmla="*/ 170 h 453"/>
                  <a:gd name="T22" fmla="*/ 56 w 170"/>
                  <a:gd name="T23" fmla="*/ 170 h 453"/>
                  <a:gd name="T24" fmla="*/ 56 w 170"/>
                  <a:gd name="T25" fmla="*/ 283 h 453"/>
                  <a:gd name="T26" fmla="*/ 0 w 170"/>
                  <a:gd name="T27" fmla="*/ 283 h 453"/>
                  <a:gd name="T28" fmla="*/ 0 w 170"/>
                  <a:gd name="T29" fmla="*/ 397 h 453"/>
                  <a:gd name="T30" fmla="*/ 56 w 170"/>
                  <a:gd name="T31" fmla="*/ 397 h 453"/>
                  <a:gd name="T32" fmla="*/ 56 w 170"/>
                  <a:gd name="T3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70" h="453">
                    <a:moveTo>
                      <a:pt x="56" y="453"/>
                    </a:moveTo>
                    <a:lnTo>
                      <a:pt x="113" y="453"/>
                    </a:lnTo>
                    <a:lnTo>
                      <a:pt x="113" y="397"/>
                    </a:lnTo>
                    <a:lnTo>
                      <a:pt x="170" y="397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56" y="56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1" name="Freeform 277">
                <a:extLst>
                  <a:ext uri="{FF2B5EF4-FFF2-40B4-BE49-F238E27FC236}">
                    <a16:creationId xmlns:a16="http://schemas.microsoft.com/office/drawing/2014/main" id="{AA181479-45C7-46BA-BE62-032A4FF081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" y="4442"/>
                <a:ext cx="1078" cy="1020"/>
              </a:xfrm>
              <a:custGeom>
                <a:avLst/>
                <a:gdLst>
                  <a:gd name="T0" fmla="*/ 567 w 1078"/>
                  <a:gd name="T1" fmla="*/ 0 h 1020"/>
                  <a:gd name="T2" fmla="*/ 397 w 1078"/>
                  <a:gd name="T3" fmla="*/ 0 h 1020"/>
                  <a:gd name="T4" fmla="*/ 397 w 1078"/>
                  <a:gd name="T5" fmla="*/ 56 h 1020"/>
                  <a:gd name="T6" fmla="*/ 340 w 1078"/>
                  <a:gd name="T7" fmla="*/ 56 h 1020"/>
                  <a:gd name="T8" fmla="*/ 340 w 1078"/>
                  <a:gd name="T9" fmla="*/ 170 h 1020"/>
                  <a:gd name="T10" fmla="*/ 284 w 1078"/>
                  <a:gd name="T11" fmla="*/ 170 h 1020"/>
                  <a:gd name="T12" fmla="*/ 284 w 1078"/>
                  <a:gd name="T13" fmla="*/ 226 h 1020"/>
                  <a:gd name="T14" fmla="*/ 227 w 1078"/>
                  <a:gd name="T15" fmla="*/ 226 h 1020"/>
                  <a:gd name="T16" fmla="*/ 227 w 1078"/>
                  <a:gd name="T17" fmla="*/ 680 h 1020"/>
                  <a:gd name="T18" fmla="*/ 114 w 1078"/>
                  <a:gd name="T19" fmla="*/ 680 h 1020"/>
                  <a:gd name="T20" fmla="*/ 114 w 1078"/>
                  <a:gd name="T21" fmla="*/ 737 h 1020"/>
                  <a:gd name="T22" fmla="*/ 57 w 1078"/>
                  <a:gd name="T23" fmla="*/ 737 h 1020"/>
                  <a:gd name="T24" fmla="*/ 57 w 1078"/>
                  <a:gd name="T25" fmla="*/ 793 h 1020"/>
                  <a:gd name="T26" fmla="*/ 0 w 1078"/>
                  <a:gd name="T27" fmla="*/ 793 h 1020"/>
                  <a:gd name="T28" fmla="*/ 0 w 1078"/>
                  <a:gd name="T29" fmla="*/ 907 h 1020"/>
                  <a:gd name="T30" fmla="*/ 114 w 1078"/>
                  <a:gd name="T31" fmla="*/ 907 h 1020"/>
                  <a:gd name="T32" fmla="*/ 114 w 1078"/>
                  <a:gd name="T33" fmla="*/ 1020 h 1020"/>
                  <a:gd name="T34" fmla="*/ 227 w 1078"/>
                  <a:gd name="T35" fmla="*/ 1020 h 1020"/>
                  <a:gd name="T36" fmla="*/ 227 w 1078"/>
                  <a:gd name="T37" fmla="*/ 963 h 1020"/>
                  <a:gd name="T38" fmla="*/ 284 w 1078"/>
                  <a:gd name="T39" fmla="*/ 963 h 1020"/>
                  <a:gd name="T40" fmla="*/ 284 w 1078"/>
                  <a:gd name="T41" fmla="*/ 907 h 1020"/>
                  <a:gd name="T42" fmla="*/ 397 w 1078"/>
                  <a:gd name="T43" fmla="*/ 907 h 1020"/>
                  <a:gd name="T44" fmla="*/ 397 w 1078"/>
                  <a:gd name="T45" fmla="*/ 850 h 1020"/>
                  <a:gd name="T46" fmla="*/ 454 w 1078"/>
                  <a:gd name="T47" fmla="*/ 850 h 1020"/>
                  <a:gd name="T48" fmla="*/ 454 w 1078"/>
                  <a:gd name="T49" fmla="*/ 793 h 1020"/>
                  <a:gd name="T50" fmla="*/ 567 w 1078"/>
                  <a:gd name="T51" fmla="*/ 793 h 1020"/>
                  <a:gd name="T52" fmla="*/ 567 w 1078"/>
                  <a:gd name="T53" fmla="*/ 737 h 1020"/>
                  <a:gd name="T54" fmla="*/ 794 w 1078"/>
                  <a:gd name="T55" fmla="*/ 737 h 1020"/>
                  <a:gd name="T56" fmla="*/ 794 w 1078"/>
                  <a:gd name="T57" fmla="*/ 680 h 1020"/>
                  <a:gd name="T58" fmla="*/ 1078 w 1078"/>
                  <a:gd name="T59" fmla="*/ 680 h 1020"/>
                  <a:gd name="T60" fmla="*/ 1078 w 1078"/>
                  <a:gd name="T61" fmla="*/ 567 h 1020"/>
                  <a:gd name="T62" fmla="*/ 1021 w 1078"/>
                  <a:gd name="T63" fmla="*/ 567 h 1020"/>
                  <a:gd name="T64" fmla="*/ 1021 w 1078"/>
                  <a:gd name="T65" fmla="*/ 510 h 1020"/>
                  <a:gd name="T66" fmla="*/ 964 w 1078"/>
                  <a:gd name="T67" fmla="*/ 510 h 1020"/>
                  <a:gd name="T68" fmla="*/ 964 w 1078"/>
                  <a:gd name="T69" fmla="*/ 453 h 1020"/>
                  <a:gd name="T70" fmla="*/ 907 w 1078"/>
                  <a:gd name="T71" fmla="*/ 453 h 1020"/>
                  <a:gd name="T72" fmla="*/ 907 w 1078"/>
                  <a:gd name="T73" fmla="*/ 396 h 1020"/>
                  <a:gd name="T74" fmla="*/ 851 w 1078"/>
                  <a:gd name="T75" fmla="*/ 396 h 1020"/>
                  <a:gd name="T76" fmla="*/ 851 w 1078"/>
                  <a:gd name="T77" fmla="*/ 340 h 1020"/>
                  <a:gd name="T78" fmla="*/ 737 w 1078"/>
                  <a:gd name="T79" fmla="*/ 340 h 1020"/>
                  <a:gd name="T80" fmla="*/ 737 w 1078"/>
                  <a:gd name="T81" fmla="*/ 283 h 1020"/>
                  <a:gd name="T82" fmla="*/ 681 w 1078"/>
                  <a:gd name="T83" fmla="*/ 283 h 1020"/>
                  <a:gd name="T84" fmla="*/ 681 w 1078"/>
                  <a:gd name="T85" fmla="*/ 226 h 1020"/>
                  <a:gd name="T86" fmla="*/ 624 w 1078"/>
                  <a:gd name="T87" fmla="*/ 226 h 1020"/>
                  <a:gd name="T88" fmla="*/ 624 w 1078"/>
                  <a:gd name="T89" fmla="*/ 170 h 1020"/>
                  <a:gd name="T90" fmla="*/ 567 w 1078"/>
                  <a:gd name="T91" fmla="*/ 170 h 1020"/>
                  <a:gd name="T92" fmla="*/ 567 w 1078"/>
                  <a:gd name="T93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8" h="1020">
                    <a:moveTo>
                      <a:pt x="567" y="0"/>
                    </a:moveTo>
                    <a:lnTo>
                      <a:pt x="397" y="0"/>
                    </a:lnTo>
                    <a:lnTo>
                      <a:pt x="397" y="56"/>
                    </a:lnTo>
                    <a:lnTo>
                      <a:pt x="340" y="56"/>
                    </a:lnTo>
                    <a:lnTo>
                      <a:pt x="340" y="170"/>
                    </a:lnTo>
                    <a:lnTo>
                      <a:pt x="284" y="170"/>
                    </a:lnTo>
                    <a:lnTo>
                      <a:pt x="284" y="226"/>
                    </a:lnTo>
                    <a:lnTo>
                      <a:pt x="227" y="226"/>
                    </a:lnTo>
                    <a:lnTo>
                      <a:pt x="227" y="680"/>
                    </a:lnTo>
                    <a:lnTo>
                      <a:pt x="114" y="680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793"/>
                    </a:lnTo>
                    <a:lnTo>
                      <a:pt x="0" y="793"/>
                    </a:ln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020"/>
                    </a:lnTo>
                    <a:lnTo>
                      <a:pt x="227" y="1020"/>
                    </a:lnTo>
                    <a:lnTo>
                      <a:pt x="227" y="963"/>
                    </a:lnTo>
                    <a:lnTo>
                      <a:pt x="284" y="963"/>
                    </a:lnTo>
                    <a:lnTo>
                      <a:pt x="284" y="907"/>
                    </a:lnTo>
                    <a:lnTo>
                      <a:pt x="397" y="907"/>
                    </a:lnTo>
                    <a:lnTo>
                      <a:pt x="397" y="850"/>
                    </a:lnTo>
                    <a:lnTo>
                      <a:pt x="454" y="850"/>
                    </a:lnTo>
                    <a:lnTo>
                      <a:pt x="454" y="793"/>
                    </a:lnTo>
                    <a:lnTo>
                      <a:pt x="567" y="793"/>
                    </a:lnTo>
                    <a:lnTo>
                      <a:pt x="567" y="737"/>
                    </a:lnTo>
                    <a:lnTo>
                      <a:pt x="794" y="737"/>
                    </a:lnTo>
                    <a:lnTo>
                      <a:pt x="794" y="680"/>
                    </a:lnTo>
                    <a:lnTo>
                      <a:pt x="1078" y="680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907" y="453"/>
                    </a:lnTo>
                    <a:lnTo>
                      <a:pt x="907" y="396"/>
                    </a:lnTo>
                    <a:lnTo>
                      <a:pt x="851" y="396"/>
                    </a:lnTo>
                    <a:lnTo>
                      <a:pt x="851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681" y="283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2" name="Freeform 278">
                <a:extLst>
                  <a:ext uri="{FF2B5EF4-FFF2-40B4-BE49-F238E27FC236}">
                    <a16:creationId xmlns:a16="http://schemas.microsoft.com/office/drawing/2014/main" id="{539DDF15-4D52-4C08-A7EE-60E18BA156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" y="4045"/>
                <a:ext cx="397" cy="680"/>
              </a:xfrm>
              <a:custGeom>
                <a:avLst/>
                <a:gdLst>
                  <a:gd name="T0" fmla="*/ 170 w 397"/>
                  <a:gd name="T1" fmla="*/ 0 h 680"/>
                  <a:gd name="T2" fmla="*/ 397 w 397"/>
                  <a:gd name="T3" fmla="*/ 0 h 680"/>
                  <a:gd name="T4" fmla="*/ 397 w 397"/>
                  <a:gd name="T5" fmla="*/ 113 h 680"/>
                  <a:gd name="T6" fmla="*/ 340 w 397"/>
                  <a:gd name="T7" fmla="*/ 113 h 680"/>
                  <a:gd name="T8" fmla="*/ 340 w 397"/>
                  <a:gd name="T9" fmla="*/ 226 h 680"/>
                  <a:gd name="T10" fmla="*/ 397 w 397"/>
                  <a:gd name="T11" fmla="*/ 226 h 680"/>
                  <a:gd name="T12" fmla="*/ 397 w 397"/>
                  <a:gd name="T13" fmla="*/ 283 h 680"/>
                  <a:gd name="T14" fmla="*/ 340 w 397"/>
                  <a:gd name="T15" fmla="*/ 283 h 680"/>
                  <a:gd name="T16" fmla="*/ 340 w 397"/>
                  <a:gd name="T17" fmla="*/ 623 h 680"/>
                  <a:gd name="T18" fmla="*/ 283 w 397"/>
                  <a:gd name="T19" fmla="*/ 623 h 680"/>
                  <a:gd name="T20" fmla="*/ 283 w 397"/>
                  <a:gd name="T21" fmla="*/ 680 h 680"/>
                  <a:gd name="T22" fmla="*/ 227 w 397"/>
                  <a:gd name="T23" fmla="*/ 680 h 680"/>
                  <a:gd name="T24" fmla="*/ 227 w 397"/>
                  <a:gd name="T25" fmla="*/ 623 h 680"/>
                  <a:gd name="T26" fmla="*/ 170 w 397"/>
                  <a:gd name="T27" fmla="*/ 623 h 680"/>
                  <a:gd name="T28" fmla="*/ 170 w 397"/>
                  <a:gd name="T29" fmla="*/ 567 h 680"/>
                  <a:gd name="T30" fmla="*/ 113 w 397"/>
                  <a:gd name="T31" fmla="*/ 567 h 680"/>
                  <a:gd name="T32" fmla="*/ 113 w 397"/>
                  <a:gd name="T33" fmla="*/ 397 h 680"/>
                  <a:gd name="T34" fmla="*/ 0 w 397"/>
                  <a:gd name="T35" fmla="*/ 397 h 680"/>
                  <a:gd name="T36" fmla="*/ 0 w 397"/>
                  <a:gd name="T37" fmla="*/ 113 h 680"/>
                  <a:gd name="T38" fmla="*/ 170 w 397"/>
                  <a:gd name="T39" fmla="*/ 113 h 680"/>
                  <a:gd name="T40" fmla="*/ 170 w 397"/>
                  <a:gd name="T4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680">
                    <a:moveTo>
                      <a:pt x="170" y="0"/>
                    </a:moveTo>
                    <a:lnTo>
                      <a:pt x="397" y="0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4" name="Freeform 280">
                <a:extLst>
                  <a:ext uri="{FF2B5EF4-FFF2-40B4-BE49-F238E27FC236}">
                    <a16:creationId xmlns:a16="http://schemas.microsoft.com/office/drawing/2014/main" id="{1EFA6047-64AE-4D0E-B9DA-92BE5193B7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0" y="4442"/>
                <a:ext cx="511" cy="567"/>
              </a:xfrm>
              <a:custGeom>
                <a:avLst/>
                <a:gdLst>
                  <a:gd name="T0" fmla="*/ 454 w 511"/>
                  <a:gd name="T1" fmla="*/ 56 h 567"/>
                  <a:gd name="T2" fmla="*/ 341 w 511"/>
                  <a:gd name="T3" fmla="*/ 56 h 567"/>
                  <a:gd name="T4" fmla="*/ 341 w 511"/>
                  <a:gd name="T5" fmla="*/ 170 h 567"/>
                  <a:gd name="T6" fmla="*/ 227 w 511"/>
                  <a:gd name="T7" fmla="*/ 170 h 567"/>
                  <a:gd name="T8" fmla="*/ 227 w 511"/>
                  <a:gd name="T9" fmla="*/ 56 h 567"/>
                  <a:gd name="T10" fmla="*/ 114 w 511"/>
                  <a:gd name="T11" fmla="*/ 56 h 567"/>
                  <a:gd name="T12" fmla="*/ 114 w 511"/>
                  <a:gd name="T13" fmla="*/ 0 h 567"/>
                  <a:gd name="T14" fmla="*/ 57 w 511"/>
                  <a:gd name="T15" fmla="*/ 0 h 567"/>
                  <a:gd name="T16" fmla="*/ 57 w 511"/>
                  <a:gd name="T17" fmla="*/ 226 h 567"/>
                  <a:gd name="T18" fmla="*/ 0 w 511"/>
                  <a:gd name="T19" fmla="*/ 226 h 567"/>
                  <a:gd name="T20" fmla="*/ 0 w 511"/>
                  <a:gd name="T21" fmla="*/ 340 h 567"/>
                  <a:gd name="T22" fmla="*/ 114 w 511"/>
                  <a:gd name="T23" fmla="*/ 340 h 567"/>
                  <a:gd name="T24" fmla="*/ 114 w 511"/>
                  <a:gd name="T25" fmla="*/ 396 h 567"/>
                  <a:gd name="T26" fmla="*/ 170 w 511"/>
                  <a:gd name="T27" fmla="*/ 396 h 567"/>
                  <a:gd name="T28" fmla="*/ 170 w 511"/>
                  <a:gd name="T29" fmla="*/ 453 h 567"/>
                  <a:gd name="T30" fmla="*/ 227 w 511"/>
                  <a:gd name="T31" fmla="*/ 453 h 567"/>
                  <a:gd name="T32" fmla="*/ 227 w 511"/>
                  <a:gd name="T33" fmla="*/ 510 h 567"/>
                  <a:gd name="T34" fmla="*/ 284 w 511"/>
                  <a:gd name="T35" fmla="*/ 510 h 567"/>
                  <a:gd name="T36" fmla="*/ 284 w 511"/>
                  <a:gd name="T37" fmla="*/ 567 h 567"/>
                  <a:gd name="T38" fmla="*/ 341 w 511"/>
                  <a:gd name="T39" fmla="*/ 567 h 567"/>
                  <a:gd name="T40" fmla="*/ 454 w 511"/>
                  <a:gd name="T41" fmla="*/ 567 h 567"/>
                  <a:gd name="T42" fmla="*/ 454 w 511"/>
                  <a:gd name="T43" fmla="*/ 453 h 567"/>
                  <a:gd name="T44" fmla="*/ 397 w 511"/>
                  <a:gd name="T45" fmla="*/ 453 h 567"/>
                  <a:gd name="T46" fmla="*/ 397 w 511"/>
                  <a:gd name="T47" fmla="*/ 340 h 567"/>
                  <a:gd name="T48" fmla="*/ 454 w 511"/>
                  <a:gd name="T49" fmla="*/ 340 h 567"/>
                  <a:gd name="T50" fmla="*/ 454 w 511"/>
                  <a:gd name="T51" fmla="*/ 226 h 567"/>
                  <a:gd name="T52" fmla="*/ 511 w 511"/>
                  <a:gd name="T53" fmla="*/ 226 h 567"/>
                  <a:gd name="T54" fmla="*/ 511 w 511"/>
                  <a:gd name="T55" fmla="*/ 170 h 567"/>
                  <a:gd name="T56" fmla="*/ 454 w 511"/>
                  <a:gd name="T57" fmla="*/ 170 h 567"/>
                  <a:gd name="T58" fmla="*/ 454 w 511"/>
                  <a:gd name="T59" fmla="*/ 56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511" h="567">
                    <a:moveTo>
                      <a:pt x="454" y="56"/>
                    </a:moveTo>
                    <a:lnTo>
                      <a:pt x="341" y="56"/>
                    </a:lnTo>
                    <a:lnTo>
                      <a:pt x="341" y="170"/>
                    </a:lnTo>
                    <a:lnTo>
                      <a:pt x="227" y="170"/>
                    </a:lnTo>
                    <a:lnTo>
                      <a:pt x="22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396"/>
                    </a:lnTo>
                    <a:lnTo>
                      <a:pt x="170" y="396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567"/>
                    </a:lnTo>
                    <a:lnTo>
                      <a:pt x="341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340"/>
                    </a:lnTo>
                    <a:lnTo>
                      <a:pt x="454" y="340"/>
                    </a:lnTo>
                    <a:lnTo>
                      <a:pt x="454" y="226"/>
                    </a:lnTo>
                    <a:lnTo>
                      <a:pt x="511" y="226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56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5" name="Freeform 281">
                <a:extLst>
                  <a:ext uri="{FF2B5EF4-FFF2-40B4-BE49-F238E27FC236}">
                    <a16:creationId xmlns:a16="http://schemas.microsoft.com/office/drawing/2014/main" id="{DC19279E-FB6A-4490-962B-1EB9B008E7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4" y="3988"/>
                <a:ext cx="340" cy="283"/>
              </a:xfrm>
              <a:custGeom>
                <a:avLst/>
                <a:gdLst>
                  <a:gd name="T0" fmla="*/ 0 w 340"/>
                  <a:gd name="T1" fmla="*/ 57 h 283"/>
                  <a:gd name="T2" fmla="*/ 170 w 340"/>
                  <a:gd name="T3" fmla="*/ 57 h 283"/>
                  <a:gd name="T4" fmla="*/ 170 w 340"/>
                  <a:gd name="T5" fmla="*/ 0 h 283"/>
                  <a:gd name="T6" fmla="*/ 227 w 340"/>
                  <a:gd name="T7" fmla="*/ 0 h 283"/>
                  <a:gd name="T8" fmla="*/ 227 w 340"/>
                  <a:gd name="T9" fmla="*/ 57 h 283"/>
                  <a:gd name="T10" fmla="*/ 283 w 340"/>
                  <a:gd name="T11" fmla="*/ 57 h 283"/>
                  <a:gd name="T12" fmla="*/ 340 w 340"/>
                  <a:gd name="T13" fmla="*/ 57 h 283"/>
                  <a:gd name="T14" fmla="*/ 340 w 340"/>
                  <a:gd name="T15" fmla="*/ 227 h 283"/>
                  <a:gd name="T16" fmla="*/ 227 w 340"/>
                  <a:gd name="T17" fmla="*/ 227 h 283"/>
                  <a:gd name="T18" fmla="*/ 227 w 340"/>
                  <a:gd name="T19" fmla="*/ 283 h 283"/>
                  <a:gd name="T20" fmla="*/ 170 w 340"/>
                  <a:gd name="T21" fmla="*/ 283 h 283"/>
                  <a:gd name="T22" fmla="*/ 170 w 340"/>
                  <a:gd name="T23" fmla="*/ 227 h 283"/>
                  <a:gd name="T24" fmla="*/ 113 w 340"/>
                  <a:gd name="T25" fmla="*/ 227 h 283"/>
                  <a:gd name="T26" fmla="*/ 113 w 340"/>
                  <a:gd name="T27" fmla="*/ 170 h 283"/>
                  <a:gd name="T28" fmla="*/ 0 w 340"/>
                  <a:gd name="T29" fmla="*/ 170 h 283"/>
                  <a:gd name="T30" fmla="*/ 0 w 340"/>
                  <a:gd name="T31" fmla="*/ 57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40" h="283">
                    <a:moveTo>
                      <a:pt x="0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6" name="Freeform 282">
                <a:extLst>
                  <a:ext uri="{FF2B5EF4-FFF2-40B4-BE49-F238E27FC236}">
                    <a16:creationId xmlns:a16="http://schemas.microsoft.com/office/drawing/2014/main" id="{3600EF65-1355-4FCB-AF49-C179666930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" y="4158"/>
                <a:ext cx="397" cy="454"/>
              </a:xfrm>
              <a:custGeom>
                <a:avLst/>
                <a:gdLst>
                  <a:gd name="T0" fmla="*/ 397 w 397"/>
                  <a:gd name="T1" fmla="*/ 57 h 454"/>
                  <a:gd name="T2" fmla="*/ 284 w 397"/>
                  <a:gd name="T3" fmla="*/ 57 h 454"/>
                  <a:gd name="T4" fmla="*/ 284 w 397"/>
                  <a:gd name="T5" fmla="*/ 113 h 454"/>
                  <a:gd name="T6" fmla="*/ 227 w 397"/>
                  <a:gd name="T7" fmla="*/ 113 h 454"/>
                  <a:gd name="T8" fmla="*/ 227 w 397"/>
                  <a:gd name="T9" fmla="*/ 57 h 454"/>
                  <a:gd name="T10" fmla="*/ 170 w 397"/>
                  <a:gd name="T11" fmla="*/ 57 h 454"/>
                  <a:gd name="T12" fmla="*/ 170 w 397"/>
                  <a:gd name="T13" fmla="*/ 0 h 454"/>
                  <a:gd name="T14" fmla="*/ 0 w 397"/>
                  <a:gd name="T15" fmla="*/ 0 h 454"/>
                  <a:gd name="T16" fmla="*/ 0 w 397"/>
                  <a:gd name="T17" fmla="*/ 113 h 454"/>
                  <a:gd name="T18" fmla="*/ 57 w 397"/>
                  <a:gd name="T19" fmla="*/ 113 h 454"/>
                  <a:gd name="T20" fmla="*/ 57 w 397"/>
                  <a:gd name="T21" fmla="*/ 170 h 454"/>
                  <a:gd name="T22" fmla="*/ 0 w 397"/>
                  <a:gd name="T23" fmla="*/ 170 h 454"/>
                  <a:gd name="T24" fmla="*/ 0 w 397"/>
                  <a:gd name="T25" fmla="*/ 284 h 454"/>
                  <a:gd name="T26" fmla="*/ 57 w 397"/>
                  <a:gd name="T27" fmla="*/ 284 h 454"/>
                  <a:gd name="T28" fmla="*/ 57 w 397"/>
                  <a:gd name="T29" fmla="*/ 340 h 454"/>
                  <a:gd name="T30" fmla="*/ 170 w 397"/>
                  <a:gd name="T31" fmla="*/ 340 h 454"/>
                  <a:gd name="T32" fmla="*/ 170 w 397"/>
                  <a:gd name="T33" fmla="*/ 454 h 454"/>
                  <a:gd name="T34" fmla="*/ 284 w 397"/>
                  <a:gd name="T35" fmla="*/ 454 h 454"/>
                  <a:gd name="T36" fmla="*/ 284 w 397"/>
                  <a:gd name="T37" fmla="*/ 340 h 454"/>
                  <a:gd name="T38" fmla="*/ 397 w 397"/>
                  <a:gd name="T39" fmla="*/ 340 h 454"/>
                  <a:gd name="T40" fmla="*/ 397 w 397"/>
                  <a:gd name="T41" fmla="*/ 5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454">
                    <a:moveTo>
                      <a:pt x="397" y="57"/>
                    </a:moveTo>
                    <a:lnTo>
                      <a:pt x="284" y="57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284" y="454"/>
                    </a:lnTo>
                    <a:lnTo>
                      <a:pt x="284" y="340"/>
                    </a:lnTo>
                    <a:lnTo>
                      <a:pt x="397" y="340"/>
                    </a:lnTo>
                    <a:lnTo>
                      <a:pt x="397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7" name="Freeform 283">
                <a:extLst>
                  <a:ext uri="{FF2B5EF4-FFF2-40B4-BE49-F238E27FC236}">
                    <a16:creationId xmlns:a16="http://schemas.microsoft.com/office/drawing/2014/main" id="{125730F9-5815-47AC-B79C-6DE221E01F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4" y="3648"/>
                <a:ext cx="567" cy="397"/>
              </a:xfrm>
              <a:custGeom>
                <a:avLst/>
                <a:gdLst>
                  <a:gd name="T0" fmla="*/ 113 w 567"/>
                  <a:gd name="T1" fmla="*/ 0 h 397"/>
                  <a:gd name="T2" fmla="*/ 56 w 567"/>
                  <a:gd name="T3" fmla="*/ 0 h 397"/>
                  <a:gd name="T4" fmla="*/ 56 w 567"/>
                  <a:gd name="T5" fmla="*/ 56 h 397"/>
                  <a:gd name="T6" fmla="*/ 0 w 567"/>
                  <a:gd name="T7" fmla="*/ 56 h 397"/>
                  <a:gd name="T8" fmla="*/ 0 w 567"/>
                  <a:gd name="T9" fmla="*/ 283 h 397"/>
                  <a:gd name="T10" fmla="*/ 56 w 567"/>
                  <a:gd name="T11" fmla="*/ 283 h 397"/>
                  <a:gd name="T12" fmla="*/ 56 w 567"/>
                  <a:gd name="T13" fmla="*/ 340 h 397"/>
                  <a:gd name="T14" fmla="*/ 113 w 567"/>
                  <a:gd name="T15" fmla="*/ 340 h 397"/>
                  <a:gd name="T16" fmla="*/ 113 w 567"/>
                  <a:gd name="T17" fmla="*/ 397 h 397"/>
                  <a:gd name="T18" fmla="*/ 510 w 567"/>
                  <a:gd name="T19" fmla="*/ 397 h 397"/>
                  <a:gd name="T20" fmla="*/ 510 w 567"/>
                  <a:gd name="T21" fmla="*/ 340 h 397"/>
                  <a:gd name="T22" fmla="*/ 567 w 567"/>
                  <a:gd name="T23" fmla="*/ 340 h 397"/>
                  <a:gd name="T24" fmla="*/ 567 w 567"/>
                  <a:gd name="T25" fmla="*/ 283 h 397"/>
                  <a:gd name="T26" fmla="*/ 453 w 567"/>
                  <a:gd name="T27" fmla="*/ 283 h 397"/>
                  <a:gd name="T28" fmla="*/ 453 w 567"/>
                  <a:gd name="T29" fmla="*/ 170 h 397"/>
                  <a:gd name="T30" fmla="*/ 396 w 567"/>
                  <a:gd name="T31" fmla="*/ 170 h 397"/>
                  <a:gd name="T32" fmla="*/ 396 w 567"/>
                  <a:gd name="T33" fmla="*/ 227 h 397"/>
                  <a:gd name="T34" fmla="*/ 340 w 567"/>
                  <a:gd name="T35" fmla="*/ 227 h 397"/>
                  <a:gd name="T36" fmla="*/ 340 w 567"/>
                  <a:gd name="T37" fmla="*/ 113 h 397"/>
                  <a:gd name="T38" fmla="*/ 226 w 567"/>
                  <a:gd name="T39" fmla="*/ 113 h 397"/>
                  <a:gd name="T40" fmla="*/ 226 w 567"/>
                  <a:gd name="T41" fmla="*/ 170 h 397"/>
                  <a:gd name="T42" fmla="*/ 170 w 567"/>
                  <a:gd name="T43" fmla="*/ 170 h 397"/>
                  <a:gd name="T44" fmla="*/ 170 w 567"/>
                  <a:gd name="T45" fmla="*/ 113 h 397"/>
                  <a:gd name="T46" fmla="*/ 113 w 567"/>
                  <a:gd name="T47" fmla="*/ 113 h 397"/>
                  <a:gd name="T48" fmla="*/ 113 w 567"/>
                  <a:gd name="T4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67" h="397">
                    <a:moveTo>
                      <a:pt x="113" y="0"/>
                    </a:move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453" y="283"/>
                    </a:lnTo>
                    <a:lnTo>
                      <a:pt x="453" y="170"/>
                    </a:lnTo>
                    <a:lnTo>
                      <a:pt x="396" y="170"/>
                    </a:lnTo>
                    <a:lnTo>
                      <a:pt x="396" y="227"/>
                    </a:lnTo>
                    <a:lnTo>
                      <a:pt x="340" y="227"/>
                    </a:lnTo>
                    <a:lnTo>
                      <a:pt x="340" y="113"/>
                    </a:lnTo>
                    <a:lnTo>
                      <a:pt x="226" y="113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69" name="Freeform 285">
                <a:extLst>
                  <a:ext uri="{FF2B5EF4-FFF2-40B4-BE49-F238E27FC236}">
                    <a16:creationId xmlns:a16="http://schemas.microsoft.com/office/drawing/2014/main" id="{59E50F1C-2D01-44AC-BFAA-71D3D5353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3591"/>
                <a:ext cx="227" cy="227"/>
              </a:xfrm>
              <a:custGeom>
                <a:avLst/>
                <a:gdLst>
                  <a:gd name="T0" fmla="*/ 0 w 227"/>
                  <a:gd name="T1" fmla="*/ 170 h 227"/>
                  <a:gd name="T2" fmla="*/ 0 w 227"/>
                  <a:gd name="T3" fmla="*/ 0 h 227"/>
                  <a:gd name="T4" fmla="*/ 113 w 227"/>
                  <a:gd name="T5" fmla="*/ 0 h 227"/>
                  <a:gd name="T6" fmla="*/ 170 w 227"/>
                  <a:gd name="T7" fmla="*/ 0 h 227"/>
                  <a:gd name="T8" fmla="*/ 170 w 227"/>
                  <a:gd name="T9" fmla="*/ 57 h 227"/>
                  <a:gd name="T10" fmla="*/ 227 w 227"/>
                  <a:gd name="T11" fmla="*/ 57 h 227"/>
                  <a:gd name="T12" fmla="*/ 227 w 227"/>
                  <a:gd name="T13" fmla="*/ 170 h 227"/>
                  <a:gd name="T14" fmla="*/ 113 w 227"/>
                  <a:gd name="T15" fmla="*/ 170 h 227"/>
                  <a:gd name="T16" fmla="*/ 113 w 227"/>
                  <a:gd name="T17" fmla="*/ 227 h 227"/>
                  <a:gd name="T18" fmla="*/ 57 w 227"/>
                  <a:gd name="T19" fmla="*/ 227 h 227"/>
                  <a:gd name="T20" fmla="*/ 57 w 227"/>
                  <a:gd name="T21" fmla="*/ 170 h 227"/>
                  <a:gd name="T22" fmla="*/ 0 w 227"/>
                  <a:gd name="T23" fmla="*/ 17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227">
                    <a:moveTo>
                      <a:pt x="0" y="170"/>
                    </a:moveTo>
                    <a:lnTo>
                      <a:pt x="0" y="0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13" y="170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0" name="Freeform 286">
                <a:extLst>
                  <a:ext uri="{FF2B5EF4-FFF2-40B4-BE49-F238E27FC236}">
                    <a16:creationId xmlns:a16="http://schemas.microsoft.com/office/drawing/2014/main" id="{3DAD86A7-A5B1-4DA2-8EE0-2C27F10F9C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" y="3478"/>
                <a:ext cx="397" cy="453"/>
              </a:xfrm>
              <a:custGeom>
                <a:avLst/>
                <a:gdLst>
                  <a:gd name="T0" fmla="*/ 284 w 397"/>
                  <a:gd name="T1" fmla="*/ 453 h 453"/>
                  <a:gd name="T2" fmla="*/ 284 w 397"/>
                  <a:gd name="T3" fmla="*/ 283 h 453"/>
                  <a:gd name="T4" fmla="*/ 340 w 397"/>
                  <a:gd name="T5" fmla="*/ 283 h 453"/>
                  <a:gd name="T6" fmla="*/ 340 w 397"/>
                  <a:gd name="T7" fmla="*/ 226 h 453"/>
                  <a:gd name="T8" fmla="*/ 397 w 397"/>
                  <a:gd name="T9" fmla="*/ 226 h 453"/>
                  <a:gd name="T10" fmla="*/ 397 w 397"/>
                  <a:gd name="T11" fmla="*/ 0 h 453"/>
                  <a:gd name="T12" fmla="*/ 170 w 397"/>
                  <a:gd name="T13" fmla="*/ 0 h 453"/>
                  <a:gd name="T14" fmla="*/ 170 w 397"/>
                  <a:gd name="T15" fmla="*/ 56 h 453"/>
                  <a:gd name="T16" fmla="*/ 0 w 397"/>
                  <a:gd name="T17" fmla="*/ 56 h 453"/>
                  <a:gd name="T18" fmla="*/ 0 w 397"/>
                  <a:gd name="T19" fmla="*/ 170 h 453"/>
                  <a:gd name="T20" fmla="*/ 57 w 397"/>
                  <a:gd name="T21" fmla="*/ 170 h 453"/>
                  <a:gd name="T22" fmla="*/ 57 w 397"/>
                  <a:gd name="T23" fmla="*/ 397 h 453"/>
                  <a:gd name="T24" fmla="*/ 113 w 397"/>
                  <a:gd name="T25" fmla="*/ 397 h 453"/>
                  <a:gd name="T26" fmla="*/ 113 w 397"/>
                  <a:gd name="T27" fmla="*/ 340 h 453"/>
                  <a:gd name="T28" fmla="*/ 170 w 397"/>
                  <a:gd name="T29" fmla="*/ 340 h 453"/>
                  <a:gd name="T30" fmla="*/ 170 w 397"/>
                  <a:gd name="T31" fmla="*/ 453 h 453"/>
                  <a:gd name="T32" fmla="*/ 284 w 397"/>
                  <a:gd name="T33" fmla="*/ 45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453">
                    <a:moveTo>
                      <a:pt x="284" y="453"/>
                    </a:moveTo>
                    <a:lnTo>
                      <a:pt x="284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397" y="22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284" y="453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1" name="Freeform 287">
                <a:extLst>
                  <a:ext uri="{FF2B5EF4-FFF2-40B4-BE49-F238E27FC236}">
                    <a16:creationId xmlns:a16="http://schemas.microsoft.com/office/drawing/2014/main" id="{3592A44F-CC89-4A16-A55A-C0925A9D6C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7" y="3534"/>
                <a:ext cx="340" cy="284"/>
              </a:xfrm>
              <a:custGeom>
                <a:avLst/>
                <a:gdLst>
                  <a:gd name="T0" fmla="*/ 0 w 340"/>
                  <a:gd name="T1" fmla="*/ 0 h 284"/>
                  <a:gd name="T2" fmla="*/ 283 w 340"/>
                  <a:gd name="T3" fmla="*/ 0 h 284"/>
                  <a:gd name="T4" fmla="*/ 283 w 340"/>
                  <a:gd name="T5" fmla="*/ 57 h 284"/>
                  <a:gd name="T6" fmla="*/ 340 w 340"/>
                  <a:gd name="T7" fmla="*/ 57 h 284"/>
                  <a:gd name="T8" fmla="*/ 340 w 340"/>
                  <a:gd name="T9" fmla="*/ 114 h 284"/>
                  <a:gd name="T10" fmla="*/ 283 w 340"/>
                  <a:gd name="T11" fmla="*/ 114 h 284"/>
                  <a:gd name="T12" fmla="*/ 283 w 340"/>
                  <a:gd name="T13" fmla="*/ 170 h 284"/>
                  <a:gd name="T14" fmla="*/ 227 w 340"/>
                  <a:gd name="T15" fmla="*/ 170 h 284"/>
                  <a:gd name="T16" fmla="*/ 227 w 340"/>
                  <a:gd name="T17" fmla="*/ 284 h 284"/>
                  <a:gd name="T18" fmla="*/ 113 w 340"/>
                  <a:gd name="T19" fmla="*/ 284 h 284"/>
                  <a:gd name="T20" fmla="*/ 113 w 340"/>
                  <a:gd name="T21" fmla="*/ 227 h 284"/>
                  <a:gd name="T22" fmla="*/ 0 w 340"/>
                  <a:gd name="T23" fmla="*/ 227 h 284"/>
                  <a:gd name="T24" fmla="*/ 0 w 340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284">
                    <a:moveTo>
                      <a:pt x="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3" name="Freeform 289">
                <a:extLst>
                  <a:ext uri="{FF2B5EF4-FFF2-40B4-BE49-F238E27FC236}">
                    <a16:creationId xmlns:a16="http://schemas.microsoft.com/office/drawing/2014/main" id="{B40AA52D-68DD-447B-9D29-2B4653110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" y="3137"/>
                <a:ext cx="624" cy="454"/>
              </a:xfrm>
              <a:custGeom>
                <a:avLst/>
                <a:gdLst>
                  <a:gd name="T0" fmla="*/ 113 w 624"/>
                  <a:gd name="T1" fmla="*/ 454 h 454"/>
                  <a:gd name="T2" fmla="*/ 113 w 624"/>
                  <a:gd name="T3" fmla="*/ 341 h 454"/>
                  <a:gd name="T4" fmla="*/ 170 w 624"/>
                  <a:gd name="T5" fmla="*/ 341 h 454"/>
                  <a:gd name="T6" fmla="*/ 170 w 624"/>
                  <a:gd name="T7" fmla="*/ 284 h 454"/>
                  <a:gd name="T8" fmla="*/ 0 w 624"/>
                  <a:gd name="T9" fmla="*/ 284 h 454"/>
                  <a:gd name="T10" fmla="*/ 0 w 624"/>
                  <a:gd name="T11" fmla="*/ 171 h 454"/>
                  <a:gd name="T12" fmla="*/ 113 w 624"/>
                  <a:gd name="T13" fmla="*/ 171 h 454"/>
                  <a:gd name="T14" fmla="*/ 113 w 624"/>
                  <a:gd name="T15" fmla="*/ 114 h 454"/>
                  <a:gd name="T16" fmla="*/ 170 w 624"/>
                  <a:gd name="T17" fmla="*/ 114 h 454"/>
                  <a:gd name="T18" fmla="*/ 170 w 624"/>
                  <a:gd name="T19" fmla="*/ 57 h 454"/>
                  <a:gd name="T20" fmla="*/ 227 w 624"/>
                  <a:gd name="T21" fmla="*/ 57 h 454"/>
                  <a:gd name="T22" fmla="*/ 227 w 624"/>
                  <a:gd name="T23" fmla="*/ 0 h 454"/>
                  <a:gd name="T24" fmla="*/ 397 w 624"/>
                  <a:gd name="T25" fmla="*/ 0 h 454"/>
                  <a:gd name="T26" fmla="*/ 397 w 624"/>
                  <a:gd name="T27" fmla="*/ 57 h 454"/>
                  <a:gd name="T28" fmla="*/ 624 w 624"/>
                  <a:gd name="T29" fmla="*/ 57 h 454"/>
                  <a:gd name="T30" fmla="*/ 624 w 624"/>
                  <a:gd name="T31" fmla="*/ 284 h 454"/>
                  <a:gd name="T32" fmla="*/ 567 w 624"/>
                  <a:gd name="T33" fmla="*/ 284 h 454"/>
                  <a:gd name="T34" fmla="*/ 567 w 624"/>
                  <a:gd name="T35" fmla="*/ 341 h 454"/>
                  <a:gd name="T36" fmla="*/ 510 w 624"/>
                  <a:gd name="T37" fmla="*/ 341 h 454"/>
                  <a:gd name="T38" fmla="*/ 510 w 624"/>
                  <a:gd name="T39" fmla="*/ 397 h 454"/>
                  <a:gd name="T40" fmla="*/ 340 w 624"/>
                  <a:gd name="T41" fmla="*/ 397 h 454"/>
                  <a:gd name="T42" fmla="*/ 340 w 624"/>
                  <a:gd name="T43" fmla="*/ 454 h 454"/>
                  <a:gd name="T44" fmla="*/ 113 w 624"/>
                  <a:gd name="T4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4" h="454">
                    <a:moveTo>
                      <a:pt x="113" y="454"/>
                    </a:move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0" y="284"/>
                    </a:ln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624" y="57"/>
                    </a:ln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113" y="45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4" name="Freeform 290">
                <a:extLst>
                  <a:ext uri="{FF2B5EF4-FFF2-40B4-BE49-F238E27FC236}">
                    <a16:creationId xmlns:a16="http://schemas.microsoft.com/office/drawing/2014/main" id="{AFEFB88A-27BA-416F-ADB1-308B3E701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" y="2740"/>
                <a:ext cx="737" cy="511"/>
              </a:xfrm>
              <a:custGeom>
                <a:avLst/>
                <a:gdLst>
                  <a:gd name="T0" fmla="*/ 680 w 737"/>
                  <a:gd name="T1" fmla="*/ 454 h 511"/>
                  <a:gd name="T2" fmla="*/ 397 w 737"/>
                  <a:gd name="T3" fmla="*/ 454 h 511"/>
                  <a:gd name="T4" fmla="*/ 397 w 737"/>
                  <a:gd name="T5" fmla="*/ 397 h 511"/>
                  <a:gd name="T6" fmla="*/ 227 w 737"/>
                  <a:gd name="T7" fmla="*/ 397 h 511"/>
                  <a:gd name="T8" fmla="*/ 227 w 737"/>
                  <a:gd name="T9" fmla="*/ 454 h 511"/>
                  <a:gd name="T10" fmla="*/ 170 w 737"/>
                  <a:gd name="T11" fmla="*/ 454 h 511"/>
                  <a:gd name="T12" fmla="*/ 170 w 737"/>
                  <a:gd name="T13" fmla="*/ 511 h 511"/>
                  <a:gd name="T14" fmla="*/ 57 w 737"/>
                  <a:gd name="T15" fmla="*/ 511 h 511"/>
                  <a:gd name="T16" fmla="*/ 57 w 737"/>
                  <a:gd name="T17" fmla="*/ 454 h 511"/>
                  <a:gd name="T18" fmla="*/ 0 w 737"/>
                  <a:gd name="T19" fmla="*/ 454 h 511"/>
                  <a:gd name="T20" fmla="*/ 0 w 737"/>
                  <a:gd name="T21" fmla="*/ 227 h 511"/>
                  <a:gd name="T22" fmla="*/ 0 w 737"/>
                  <a:gd name="T23" fmla="*/ 114 h 511"/>
                  <a:gd name="T24" fmla="*/ 113 w 737"/>
                  <a:gd name="T25" fmla="*/ 114 h 511"/>
                  <a:gd name="T26" fmla="*/ 113 w 737"/>
                  <a:gd name="T27" fmla="*/ 57 h 511"/>
                  <a:gd name="T28" fmla="*/ 170 w 737"/>
                  <a:gd name="T29" fmla="*/ 57 h 511"/>
                  <a:gd name="T30" fmla="*/ 170 w 737"/>
                  <a:gd name="T31" fmla="*/ 0 h 511"/>
                  <a:gd name="T32" fmla="*/ 283 w 737"/>
                  <a:gd name="T33" fmla="*/ 0 h 511"/>
                  <a:gd name="T34" fmla="*/ 283 w 737"/>
                  <a:gd name="T35" fmla="*/ 57 h 511"/>
                  <a:gd name="T36" fmla="*/ 340 w 737"/>
                  <a:gd name="T37" fmla="*/ 57 h 511"/>
                  <a:gd name="T38" fmla="*/ 340 w 737"/>
                  <a:gd name="T39" fmla="*/ 0 h 511"/>
                  <a:gd name="T40" fmla="*/ 680 w 737"/>
                  <a:gd name="T41" fmla="*/ 0 h 511"/>
                  <a:gd name="T42" fmla="*/ 680 w 737"/>
                  <a:gd name="T43" fmla="*/ 114 h 511"/>
                  <a:gd name="T44" fmla="*/ 737 w 737"/>
                  <a:gd name="T45" fmla="*/ 114 h 511"/>
                  <a:gd name="T46" fmla="*/ 737 w 737"/>
                  <a:gd name="T47" fmla="*/ 227 h 511"/>
                  <a:gd name="T48" fmla="*/ 680 w 737"/>
                  <a:gd name="T49" fmla="*/ 227 h 511"/>
                  <a:gd name="T50" fmla="*/ 680 w 737"/>
                  <a:gd name="T51" fmla="*/ 45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37" h="511">
                    <a:moveTo>
                      <a:pt x="680" y="454"/>
                    </a:moveTo>
                    <a:lnTo>
                      <a:pt x="397" y="454"/>
                    </a:lnTo>
                    <a:lnTo>
                      <a:pt x="397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737" y="114"/>
                    </a:lnTo>
                    <a:lnTo>
                      <a:pt x="737" y="227"/>
                    </a:lnTo>
                    <a:lnTo>
                      <a:pt x="680" y="227"/>
                    </a:lnTo>
                    <a:lnTo>
                      <a:pt x="680" y="45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5" name="Freeform 291">
                <a:extLst>
                  <a:ext uri="{FF2B5EF4-FFF2-40B4-BE49-F238E27FC236}">
                    <a16:creationId xmlns:a16="http://schemas.microsoft.com/office/drawing/2014/main" id="{C47DEC96-7AB4-4E18-8B6B-DFC7E1420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97" y="2514"/>
                <a:ext cx="567" cy="283"/>
              </a:xfrm>
              <a:custGeom>
                <a:avLst/>
                <a:gdLst>
                  <a:gd name="T0" fmla="*/ 0 w 567"/>
                  <a:gd name="T1" fmla="*/ 226 h 283"/>
                  <a:gd name="T2" fmla="*/ 0 w 567"/>
                  <a:gd name="T3" fmla="*/ 170 h 283"/>
                  <a:gd name="T4" fmla="*/ 113 w 567"/>
                  <a:gd name="T5" fmla="*/ 170 h 283"/>
                  <a:gd name="T6" fmla="*/ 113 w 567"/>
                  <a:gd name="T7" fmla="*/ 113 h 283"/>
                  <a:gd name="T8" fmla="*/ 227 w 567"/>
                  <a:gd name="T9" fmla="*/ 113 h 283"/>
                  <a:gd name="T10" fmla="*/ 227 w 567"/>
                  <a:gd name="T11" fmla="*/ 0 h 283"/>
                  <a:gd name="T12" fmla="*/ 397 w 567"/>
                  <a:gd name="T13" fmla="*/ 0 h 283"/>
                  <a:gd name="T14" fmla="*/ 397 w 567"/>
                  <a:gd name="T15" fmla="*/ 56 h 283"/>
                  <a:gd name="T16" fmla="*/ 454 w 567"/>
                  <a:gd name="T17" fmla="*/ 56 h 283"/>
                  <a:gd name="T18" fmla="*/ 454 w 567"/>
                  <a:gd name="T19" fmla="*/ 113 h 283"/>
                  <a:gd name="T20" fmla="*/ 567 w 567"/>
                  <a:gd name="T21" fmla="*/ 113 h 283"/>
                  <a:gd name="T22" fmla="*/ 567 w 567"/>
                  <a:gd name="T23" fmla="*/ 226 h 283"/>
                  <a:gd name="T24" fmla="*/ 170 w 567"/>
                  <a:gd name="T25" fmla="*/ 226 h 283"/>
                  <a:gd name="T26" fmla="*/ 170 w 567"/>
                  <a:gd name="T27" fmla="*/ 283 h 283"/>
                  <a:gd name="T28" fmla="*/ 113 w 567"/>
                  <a:gd name="T29" fmla="*/ 283 h 283"/>
                  <a:gd name="T30" fmla="*/ 113 w 567"/>
                  <a:gd name="T31" fmla="*/ 226 h 283"/>
                  <a:gd name="T32" fmla="*/ 0 w 567"/>
                  <a:gd name="T33" fmla="*/ 22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283">
                    <a:moveTo>
                      <a:pt x="0" y="226"/>
                    </a:move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6" name="Freeform 292">
                <a:extLst>
                  <a:ext uri="{FF2B5EF4-FFF2-40B4-BE49-F238E27FC236}">
                    <a16:creationId xmlns:a16="http://schemas.microsoft.com/office/drawing/2014/main" id="{C72C8C99-C288-4CA5-B87A-37A79463A7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24" y="2400"/>
                <a:ext cx="510" cy="284"/>
              </a:xfrm>
              <a:custGeom>
                <a:avLst/>
                <a:gdLst>
                  <a:gd name="T0" fmla="*/ 0 w 510"/>
                  <a:gd name="T1" fmla="*/ 114 h 284"/>
                  <a:gd name="T2" fmla="*/ 0 w 510"/>
                  <a:gd name="T3" fmla="*/ 57 h 284"/>
                  <a:gd name="T4" fmla="*/ 56 w 510"/>
                  <a:gd name="T5" fmla="*/ 57 h 284"/>
                  <a:gd name="T6" fmla="*/ 56 w 510"/>
                  <a:gd name="T7" fmla="*/ 0 h 284"/>
                  <a:gd name="T8" fmla="*/ 340 w 510"/>
                  <a:gd name="T9" fmla="*/ 0 h 284"/>
                  <a:gd name="T10" fmla="*/ 397 w 510"/>
                  <a:gd name="T11" fmla="*/ 0 h 284"/>
                  <a:gd name="T12" fmla="*/ 397 w 510"/>
                  <a:gd name="T13" fmla="*/ 57 h 284"/>
                  <a:gd name="T14" fmla="*/ 453 w 510"/>
                  <a:gd name="T15" fmla="*/ 57 h 284"/>
                  <a:gd name="T16" fmla="*/ 453 w 510"/>
                  <a:gd name="T17" fmla="*/ 114 h 284"/>
                  <a:gd name="T18" fmla="*/ 510 w 510"/>
                  <a:gd name="T19" fmla="*/ 114 h 284"/>
                  <a:gd name="T20" fmla="*/ 510 w 510"/>
                  <a:gd name="T21" fmla="*/ 227 h 284"/>
                  <a:gd name="T22" fmla="*/ 453 w 510"/>
                  <a:gd name="T23" fmla="*/ 227 h 284"/>
                  <a:gd name="T24" fmla="*/ 453 w 510"/>
                  <a:gd name="T25" fmla="*/ 284 h 284"/>
                  <a:gd name="T26" fmla="*/ 340 w 510"/>
                  <a:gd name="T27" fmla="*/ 284 h 284"/>
                  <a:gd name="T28" fmla="*/ 340 w 510"/>
                  <a:gd name="T29" fmla="*/ 227 h 284"/>
                  <a:gd name="T30" fmla="*/ 227 w 510"/>
                  <a:gd name="T31" fmla="*/ 227 h 284"/>
                  <a:gd name="T32" fmla="*/ 227 w 510"/>
                  <a:gd name="T33" fmla="*/ 170 h 284"/>
                  <a:gd name="T34" fmla="*/ 170 w 510"/>
                  <a:gd name="T35" fmla="*/ 170 h 284"/>
                  <a:gd name="T36" fmla="*/ 170 w 510"/>
                  <a:gd name="T37" fmla="*/ 114 h 284"/>
                  <a:gd name="T38" fmla="*/ 56 w 510"/>
                  <a:gd name="T39" fmla="*/ 114 h 284"/>
                  <a:gd name="T40" fmla="*/ 0 w 510"/>
                  <a:gd name="T41" fmla="*/ 11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10" h="284">
                    <a:moveTo>
                      <a:pt x="0" y="114"/>
                    </a:move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34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56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7" name="Freeform 293">
                <a:extLst>
                  <a:ext uri="{FF2B5EF4-FFF2-40B4-BE49-F238E27FC236}">
                    <a16:creationId xmlns:a16="http://schemas.microsoft.com/office/drawing/2014/main" id="{2596F4DF-0D7D-4BA6-AF66-AC684EAD3A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40" y="2400"/>
                <a:ext cx="284" cy="284"/>
              </a:xfrm>
              <a:custGeom>
                <a:avLst/>
                <a:gdLst>
                  <a:gd name="T0" fmla="*/ 57 w 284"/>
                  <a:gd name="T1" fmla="*/ 284 h 284"/>
                  <a:gd name="T2" fmla="*/ 57 w 284"/>
                  <a:gd name="T3" fmla="*/ 170 h 284"/>
                  <a:gd name="T4" fmla="*/ 57 w 284"/>
                  <a:gd name="T5" fmla="*/ 114 h 284"/>
                  <a:gd name="T6" fmla="*/ 0 w 284"/>
                  <a:gd name="T7" fmla="*/ 114 h 284"/>
                  <a:gd name="T8" fmla="*/ 0 w 284"/>
                  <a:gd name="T9" fmla="*/ 0 h 284"/>
                  <a:gd name="T10" fmla="*/ 284 w 284"/>
                  <a:gd name="T11" fmla="*/ 0 h 284"/>
                  <a:gd name="T12" fmla="*/ 284 w 284"/>
                  <a:gd name="T13" fmla="*/ 227 h 284"/>
                  <a:gd name="T14" fmla="*/ 170 w 284"/>
                  <a:gd name="T15" fmla="*/ 227 h 284"/>
                  <a:gd name="T16" fmla="*/ 170 w 284"/>
                  <a:gd name="T17" fmla="*/ 284 h 284"/>
                  <a:gd name="T18" fmla="*/ 57 w 284"/>
                  <a:gd name="T1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4" h="284">
                    <a:moveTo>
                      <a:pt x="57" y="284"/>
                    </a:move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84" y="0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57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78" name="Freeform 294">
                <a:extLst>
                  <a:ext uri="{FF2B5EF4-FFF2-40B4-BE49-F238E27FC236}">
                    <a16:creationId xmlns:a16="http://schemas.microsoft.com/office/drawing/2014/main" id="{7536A3E1-48C8-4475-9430-78E315D9BF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" y="2287"/>
                <a:ext cx="340" cy="397"/>
              </a:xfrm>
              <a:custGeom>
                <a:avLst/>
                <a:gdLst>
                  <a:gd name="T0" fmla="*/ 340 w 340"/>
                  <a:gd name="T1" fmla="*/ 113 h 397"/>
                  <a:gd name="T2" fmla="*/ 340 w 340"/>
                  <a:gd name="T3" fmla="*/ 57 h 397"/>
                  <a:gd name="T4" fmla="*/ 227 w 340"/>
                  <a:gd name="T5" fmla="*/ 57 h 397"/>
                  <a:gd name="T6" fmla="*/ 227 w 340"/>
                  <a:gd name="T7" fmla="*/ 0 h 397"/>
                  <a:gd name="T8" fmla="*/ 113 w 340"/>
                  <a:gd name="T9" fmla="*/ 0 h 397"/>
                  <a:gd name="T10" fmla="*/ 113 w 340"/>
                  <a:gd name="T11" fmla="*/ 57 h 397"/>
                  <a:gd name="T12" fmla="*/ 0 w 340"/>
                  <a:gd name="T13" fmla="*/ 57 h 397"/>
                  <a:gd name="T14" fmla="*/ 0 w 340"/>
                  <a:gd name="T15" fmla="*/ 283 h 397"/>
                  <a:gd name="T16" fmla="*/ 57 w 340"/>
                  <a:gd name="T17" fmla="*/ 283 h 397"/>
                  <a:gd name="T18" fmla="*/ 57 w 340"/>
                  <a:gd name="T19" fmla="*/ 397 h 397"/>
                  <a:gd name="T20" fmla="*/ 113 w 340"/>
                  <a:gd name="T21" fmla="*/ 397 h 397"/>
                  <a:gd name="T22" fmla="*/ 113 w 340"/>
                  <a:gd name="T23" fmla="*/ 340 h 397"/>
                  <a:gd name="T24" fmla="*/ 170 w 340"/>
                  <a:gd name="T25" fmla="*/ 340 h 397"/>
                  <a:gd name="T26" fmla="*/ 170 w 340"/>
                  <a:gd name="T27" fmla="*/ 227 h 397"/>
                  <a:gd name="T28" fmla="*/ 113 w 340"/>
                  <a:gd name="T29" fmla="*/ 227 h 397"/>
                  <a:gd name="T30" fmla="*/ 113 w 340"/>
                  <a:gd name="T31" fmla="*/ 113 h 397"/>
                  <a:gd name="T32" fmla="*/ 340 w 340"/>
                  <a:gd name="T33" fmla="*/ 11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397">
                    <a:moveTo>
                      <a:pt x="340" y="113"/>
                    </a:move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340" y="113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0" name="Freeform 296">
                <a:extLst>
                  <a:ext uri="{FF2B5EF4-FFF2-40B4-BE49-F238E27FC236}">
                    <a16:creationId xmlns:a16="http://schemas.microsoft.com/office/drawing/2014/main" id="{532D9C5A-6770-40F6-96AD-B48AA93AEE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54" y="2060"/>
                <a:ext cx="397" cy="397"/>
              </a:xfrm>
              <a:custGeom>
                <a:avLst/>
                <a:gdLst>
                  <a:gd name="T0" fmla="*/ 0 w 397"/>
                  <a:gd name="T1" fmla="*/ 284 h 397"/>
                  <a:gd name="T2" fmla="*/ 0 w 397"/>
                  <a:gd name="T3" fmla="*/ 113 h 397"/>
                  <a:gd name="T4" fmla="*/ 56 w 397"/>
                  <a:gd name="T5" fmla="*/ 113 h 397"/>
                  <a:gd name="T6" fmla="*/ 56 w 397"/>
                  <a:gd name="T7" fmla="*/ 57 h 397"/>
                  <a:gd name="T8" fmla="*/ 113 w 397"/>
                  <a:gd name="T9" fmla="*/ 57 h 397"/>
                  <a:gd name="T10" fmla="*/ 113 w 397"/>
                  <a:gd name="T11" fmla="*/ 0 h 397"/>
                  <a:gd name="T12" fmla="*/ 226 w 397"/>
                  <a:gd name="T13" fmla="*/ 0 h 397"/>
                  <a:gd name="T14" fmla="*/ 226 w 397"/>
                  <a:gd name="T15" fmla="*/ 57 h 397"/>
                  <a:gd name="T16" fmla="*/ 340 w 397"/>
                  <a:gd name="T17" fmla="*/ 57 h 397"/>
                  <a:gd name="T18" fmla="*/ 340 w 397"/>
                  <a:gd name="T19" fmla="*/ 113 h 397"/>
                  <a:gd name="T20" fmla="*/ 397 w 397"/>
                  <a:gd name="T21" fmla="*/ 113 h 397"/>
                  <a:gd name="T22" fmla="*/ 397 w 397"/>
                  <a:gd name="T23" fmla="*/ 340 h 397"/>
                  <a:gd name="T24" fmla="*/ 226 w 397"/>
                  <a:gd name="T25" fmla="*/ 340 h 397"/>
                  <a:gd name="T26" fmla="*/ 226 w 397"/>
                  <a:gd name="T27" fmla="*/ 397 h 397"/>
                  <a:gd name="T28" fmla="*/ 170 w 397"/>
                  <a:gd name="T29" fmla="*/ 397 h 397"/>
                  <a:gd name="T30" fmla="*/ 170 w 397"/>
                  <a:gd name="T31" fmla="*/ 340 h 397"/>
                  <a:gd name="T32" fmla="*/ 113 w 397"/>
                  <a:gd name="T33" fmla="*/ 340 h 397"/>
                  <a:gd name="T34" fmla="*/ 113 w 397"/>
                  <a:gd name="T35" fmla="*/ 284 h 397"/>
                  <a:gd name="T36" fmla="*/ 0 w 397"/>
                  <a:gd name="T37" fmla="*/ 284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97">
                    <a:moveTo>
                      <a:pt x="0" y="284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3"/>
                    </a:lnTo>
                    <a:lnTo>
                      <a:pt x="397" y="113"/>
                    </a:lnTo>
                    <a:lnTo>
                      <a:pt x="397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0" y="28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2" name="Freeform 298">
                <a:extLst>
                  <a:ext uri="{FF2B5EF4-FFF2-40B4-BE49-F238E27FC236}">
                    <a16:creationId xmlns:a16="http://schemas.microsoft.com/office/drawing/2014/main" id="{5FBF3578-9881-47DA-BB99-4F951309DD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51" y="2003"/>
                <a:ext cx="340" cy="454"/>
              </a:xfrm>
              <a:custGeom>
                <a:avLst/>
                <a:gdLst>
                  <a:gd name="T0" fmla="*/ 0 w 340"/>
                  <a:gd name="T1" fmla="*/ 397 h 454"/>
                  <a:gd name="T2" fmla="*/ 0 w 340"/>
                  <a:gd name="T3" fmla="*/ 170 h 454"/>
                  <a:gd name="T4" fmla="*/ 56 w 340"/>
                  <a:gd name="T5" fmla="*/ 170 h 454"/>
                  <a:gd name="T6" fmla="*/ 56 w 340"/>
                  <a:gd name="T7" fmla="*/ 0 h 454"/>
                  <a:gd name="T8" fmla="*/ 340 w 340"/>
                  <a:gd name="T9" fmla="*/ 0 h 454"/>
                  <a:gd name="T10" fmla="*/ 340 w 340"/>
                  <a:gd name="T11" fmla="*/ 114 h 454"/>
                  <a:gd name="T12" fmla="*/ 283 w 340"/>
                  <a:gd name="T13" fmla="*/ 114 h 454"/>
                  <a:gd name="T14" fmla="*/ 283 w 340"/>
                  <a:gd name="T15" fmla="*/ 397 h 454"/>
                  <a:gd name="T16" fmla="*/ 226 w 340"/>
                  <a:gd name="T17" fmla="*/ 397 h 454"/>
                  <a:gd name="T18" fmla="*/ 226 w 340"/>
                  <a:gd name="T19" fmla="*/ 454 h 454"/>
                  <a:gd name="T20" fmla="*/ 170 w 340"/>
                  <a:gd name="T21" fmla="*/ 454 h 454"/>
                  <a:gd name="T22" fmla="*/ 170 w 340"/>
                  <a:gd name="T23" fmla="*/ 397 h 454"/>
                  <a:gd name="T24" fmla="*/ 0 w 340"/>
                  <a:gd name="T25" fmla="*/ 39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454">
                    <a:moveTo>
                      <a:pt x="0" y="397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283" y="114"/>
                    </a:lnTo>
                    <a:lnTo>
                      <a:pt x="283" y="397"/>
                    </a:lnTo>
                    <a:lnTo>
                      <a:pt x="226" y="397"/>
                    </a:lnTo>
                    <a:lnTo>
                      <a:pt x="226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4" name="Freeform 300">
                <a:extLst>
                  <a:ext uri="{FF2B5EF4-FFF2-40B4-BE49-F238E27FC236}">
                    <a16:creationId xmlns:a16="http://schemas.microsoft.com/office/drawing/2014/main" id="{BF128B75-D8F3-4DB5-9FFA-1AE75F3A07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7" y="1436"/>
                <a:ext cx="794" cy="737"/>
              </a:xfrm>
              <a:custGeom>
                <a:avLst/>
                <a:gdLst>
                  <a:gd name="T0" fmla="*/ 624 w 794"/>
                  <a:gd name="T1" fmla="*/ 737 h 737"/>
                  <a:gd name="T2" fmla="*/ 624 w 794"/>
                  <a:gd name="T3" fmla="*/ 567 h 737"/>
                  <a:gd name="T4" fmla="*/ 340 w 794"/>
                  <a:gd name="T5" fmla="*/ 567 h 737"/>
                  <a:gd name="T6" fmla="*/ 340 w 794"/>
                  <a:gd name="T7" fmla="*/ 737 h 737"/>
                  <a:gd name="T8" fmla="*/ 227 w 794"/>
                  <a:gd name="T9" fmla="*/ 737 h 737"/>
                  <a:gd name="T10" fmla="*/ 227 w 794"/>
                  <a:gd name="T11" fmla="*/ 681 h 737"/>
                  <a:gd name="T12" fmla="*/ 113 w 794"/>
                  <a:gd name="T13" fmla="*/ 681 h 737"/>
                  <a:gd name="T14" fmla="*/ 113 w 794"/>
                  <a:gd name="T15" fmla="*/ 624 h 737"/>
                  <a:gd name="T16" fmla="*/ 0 w 794"/>
                  <a:gd name="T17" fmla="*/ 624 h 737"/>
                  <a:gd name="T18" fmla="*/ 0 w 794"/>
                  <a:gd name="T19" fmla="*/ 567 h 737"/>
                  <a:gd name="T20" fmla="*/ 57 w 794"/>
                  <a:gd name="T21" fmla="*/ 567 h 737"/>
                  <a:gd name="T22" fmla="*/ 57 w 794"/>
                  <a:gd name="T23" fmla="*/ 511 h 737"/>
                  <a:gd name="T24" fmla="*/ 113 w 794"/>
                  <a:gd name="T25" fmla="*/ 511 h 737"/>
                  <a:gd name="T26" fmla="*/ 113 w 794"/>
                  <a:gd name="T27" fmla="*/ 454 h 737"/>
                  <a:gd name="T28" fmla="*/ 170 w 794"/>
                  <a:gd name="T29" fmla="*/ 454 h 737"/>
                  <a:gd name="T30" fmla="*/ 170 w 794"/>
                  <a:gd name="T31" fmla="*/ 341 h 737"/>
                  <a:gd name="T32" fmla="*/ 227 w 794"/>
                  <a:gd name="T33" fmla="*/ 341 h 737"/>
                  <a:gd name="T34" fmla="*/ 227 w 794"/>
                  <a:gd name="T35" fmla="*/ 227 h 737"/>
                  <a:gd name="T36" fmla="*/ 227 w 794"/>
                  <a:gd name="T37" fmla="*/ 170 h 737"/>
                  <a:gd name="T38" fmla="*/ 284 w 794"/>
                  <a:gd name="T39" fmla="*/ 170 h 737"/>
                  <a:gd name="T40" fmla="*/ 340 w 794"/>
                  <a:gd name="T41" fmla="*/ 170 h 737"/>
                  <a:gd name="T42" fmla="*/ 340 w 794"/>
                  <a:gd name="T43" fmla="*/ 57 h 737"/>
                  <a:gd name="T44" fmla="*/ 397 w 794"/>
                  <a:gd name="T45" fmla="*/ 57 h 737"/>
                  <a:gd name="T46" fmla="*/ 397 w 794"/>
                  <a:gd name="T47" fmla="*/ 0 h 737"/>
                  <a:gd name="T48" fmla="*/ 454 w 794"/>
                  <a:gd name="T49" fmla="*/ 0 h 737"/>
                  <a:gd name="T50" fmla="*/ 454 w 794"/>
                  <a:gd name="T51" fmla="*/ 114 h 737"/>
                  <a:gd name="T52" fmla="*/ 454 w 794"/>
                  <a:gd name="T53" fmla="*/ 170 h 737"/>
                  <a:gd name="T54" fmla="*/ 510 w 794"/>
                  <a:gd name="T55" fmla="*/ 170 h 737"/>
                  <a:gd name="T56" fmla="*/ 510 w 794"/>
                  <a:gd name="T57" fmla="*/ 227 h 737"/>
                  <a:gd name="T58" fmla="*/ 624 w 794"/>
                  <a:gd name="T59" fmla="*/ 227 h 737"/>
                  <a:gd name="T60" fmla="*/ 624 w 794"/>
                  <a:gd name="T61" fmla="*/ 341 h 737"/>
                  <a:gd name="T62" fmla="*/ 680 w 794"/>
                  <a:gd name="T63" fmla="*/ 341 h 737"/>
                  <a:gd name="T64" fmla="*/ 680 w 794"/>
                  <a:gd name="T65" fmla="*/ 397 h 737"/>
                  <a:gd name="T66" fmla="*/ 737 w 794"/>
                  <a:gd name="T67" fmla="*/ 397 h 737"/>
                  <a:gd name="T68" fmla="*/ 737 w 794"/>
                  <a:gd name="T69" fmla="*/ 454 h 737"/>
                  <a:gd name="T70" fmla="*/ 794 w 794"/>
                  <a:gd name="T71" fmla="*/ 454 h 737"/>
                  <a:gd name="T72" fmla="*/ 794 w 794"/>
                  <a:gd name="T73" fmla="*/ 681 h 737"/>
                  <a:gd name="T74" fmla="*/ 737 w 794"/>
                  <a:gd name="T75" fmla="*/ 681 h 737"/>
                  <a:gd name="T76" fmla="*/ 737 w 794"/>
                  <a:gd name="T77" fmla="*/ 737 h 737"/>
                  <a:gd name="T78" fmla="*/ 624 w 794"/>
                  <a:gd name="T79" fmla="*/ 737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737">
                    <a:moveTo>
                      <a:pt x="624" y="737"/>
                    </a:moveTo>
                    <a:lnTo>
                      <a:pt x="624" y="567"/>
                    </a:lnTo>
                    <a:lnTo>
                      <a:pt x="340" y="567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454" y="0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624" y="227"/>
                    </a:lnTo>
                    <a:lnTo>
                      <a:pt x="624" y="341"/>
                    </a:lnTo>
                    <a:lnTo>
                      <a:pt x="680" y="341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681"/>
                    </a:lnTo>
                    <a:lnTo>
                      <a:pt x="737" y="681"/>
                    </a:lnTo>
                    <a:lnTo>
                      <a:pt x="737" y="737"/>
                    </a:lnTo>
                    <a:lnTo>
                      <a:pt x="624" y="73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5" name="Freeform 301">
                <a:extLst>
                  <a:ext uri="{FF2B5EF4-FFF2-40B4-BE49-F238E27FC236}">
                    <a16:creationId xmlns:a16="http://schemas.microsoft.com/office/drawing/2014/main" id="{1123C7B8-D77D-4BF2-A98E-EC6CC7987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" y="2003"/>
                <a:ext cx="397" cy="341"/>
              </a:xfrm>
              <a:custGeom>
                <a:avLst/>
                <a:gdLst>
                  <a:gd name="T0" fmla="*/ 397 w 397"/>
                  <a:gd name="T1" fmla="*/ 114 h 341"/>
                  <a:gd name="T2" fmla="*/ 397 w 397"/>
                  <a:gd name="T3" fmla="*/ 57 h 341"/>
                  <a:gd name="T4" fmla="*/ 341 w 397"/>
                  <a:gd name="T5" fmla="*/ 57 h 341"/>
                  <a:gd name="T6" fmla="*/ 341 w 397"/>
                  <a:gd name="T7" fmla="*/ 0 h 341"/>
                  <a:gd name="T8" fmla="*/ 284 w 397"/>
                  <a:gd name="T9" fmla="*/ 0 h 341"/>
                  <a:gd name="T10" fmla="*/ 284 w 397"/>
                  <a:gd name="T11" fmla="*/ 114 h 341"/>
                  <a:gd name="T12" fmla="*/ 227 w 397"/>
                  <a:gd name="T13" fmla="*/ 114 h 341"/>
                  <a:gd name="T14" fmla="*/ 227 w 397"/>
                  <a:gd name="T15" fmla="*/ 170 h 341"/>
                  <a:gd name="T16" fmla="*/ 171 w 397"/>
                  <a:gd name="T17" fmla="*/ 170 h 341"/>
                  <a:gd name="T18" fmla="*/ 171 w 397"/>
                  <a:gd name="T19" fmla="*/ 57 h 341"/>
                  <a:gd name="T20" fmla="*/ 0 w 397"/>
                  <a:gd name="T21" fmla="*/ 57 h 341"/>
                  <a:gd name="T22" fmla="*/ 0 w 397"/>
                  <a:gd name="T23" fmla="*/ 170 h 341"/>
                  <a:gd name="T24" fmla="*/ 57 w 397"/>
                  <a:gd name="T25" fmla="*/ 170 h 341"/>
                  <a:gd name="T26" fmla="*/ 57 w 397"/>
                  <a:gd name="T27" fmla="*/ 341 h 341"/>
                  <a:gd name="T28" fmla="*/ 227 w 397"/>
                  <a:gd name="T29" fmla="*/ 341 h 341"/>
                  <a:gd name="T30" fmla="*/ 227 w 397"/>
                  <a:gd name="T31" fmla="*/ 284 h 341"/>
                  <a:gd name="T32" fmla="*/ 341 w 397"/>
                  <a:gd name="T33" fmla="*/ 284 h 341"/>
                  <a:gd name="T34" fmla="*/ 341 w 397"/>
                  <a:gd name="T35" fmla="*/ 170 h 341"/>
                  <a:gd name="T36" fmla="*/ 397 w 397"/>
                  <a:gd name="T37" fmla="*/ 170 h 341"/>
                  <a:gd name="T38" fmla="*/ 397 w 397"/>
                  <a:gd name="T39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341">
                    <a:moveTo>
                      <a:pt x="397" y="114"/>
                    </a:move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0"/>
                    </a:lnTo>
                    <a:lnTo>
                      <a:pt x="171" y="170"/>
                    </a:lnTo>
                    <a:lnTo>
                      <a:pt x="171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41" y="284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6" name="Freeform 302">
                <a:extLst>
                  <a:ext uri="{FF2B5EF4-FFF2-40B4-BE49-F238E27FC236}">
                    <a16:creationId xmlns:a16="http://schemas.microsoft.com/office/drawing/2014/main" id="{2ED28F01-6492-4940-9294-16E8FE0EF9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1777"/>
                <a:ext cx="397" cy="623"/>
              </a:xfrm>
              <a:custGeom>
                <a:avLst/>
                <a:gdLst>
                  <a:gd name="T0" fmla="*/ 397 w 397"/>
                  <a:gd name="T1" fmla="*/ 283 h 623"/>
                  <a:gd name="T2" fmla="*/ 397 w 397"/>
                  <a:gd name="T3" fmla="*/ 170 h 623"/>
                  <a:gd name="T4" fmla="*/ 283 w 397"/>
                  <a:gd name="T5" fmla="*/ 170 h 623"/>
                  <a:gd name="T6" fmla="*/ 283 w 397"/>
                  <a:gd name="T7" fmla="*/ 113 h 623"/>
                  <a:gd name="T8" fmla="*/ 227 w 397"/>
                  <a:gd name="T9" fmla="*/ 113 h 623"/>
                  <a:gd name="T10" fmla="*/ 227 w 397"/>
                  <a:gd name="T11" fmla="*/ 56 h 623"/>
                  <a:gd name="T12" fmla="*/ 113 w 397"/>
                  <a:gd name="T13" fmla="*/ 56 h 623"/>
                  <a:gd name="T14" fmla="*/ 113 w 397"/>
                  <a:gd name="T15" fmla="*/ 0 h 623"/>
                  <a:gd name="T16" fmla="*/ 0 w 397"/>
                  <a:gd name="T17" fmla="*/ 0 h 623"/>
                  <a:gd name="T18" fmla="*/ 0 w 397"/>
                  <a:gd name="T19" fmla="*/ 56 h 623"/>
                  <a:gd name="T20" fmla="*/ 57 w 397"/>
                  <a:gd name="T21" fmla="*/ 56 h 623"/>
                  <a:gd name="T22" fmla="*/ 57 w 397"/>
                  <a:gd name="T23" fmla="*/ 283 h 623"/>
                  <a:gd name="T24" fmla="*/ 0 w 397"/>
                  <a:gd name="T25" fmla="*/ 283 h 623"/>
                  <a:gd name="T26" fmla="*/ 0 w 397"/>
                  <a:gd name="T27" fmla="*/ 623 h 623"/>
                  <a:gd name="T28" fmla="*/ 227 w 397"/>
                  <a:gd name="T29" fmla="*/ 623 h 623"/>
                  <a:gd name="T30" fmla="*/ 227 w 397"/>
                  <a:gd name="T31" fmla="*/ 510 h 623"/>
                  <a:gd name="T32" fmla="*/ 340 w 397"/>
                  <a:gd name="T33" fmla="*/ 510 h 623"/>
                  <a:gd name="T34" fmla="*/ 340 w 397"/>
                  <a:gd name="T35" fmla="*/ 396 h 623"/>
                  <a:gd name="T36" fmla="*/ 283 w 397"/>
                  <a:gd name="T37" fmla="*/ 396 h 623"/>
                  <a:gd name="T38" fmla="*/ 283 w 397"/>
                  <a:gd name="T39" fmla="*/ 283 h 623"/>
                  <a:gd name="T40" fmla="*/ 397 w 397"/>
                  <a:gd name="T41" fmla="*/ 28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623">
                    <a:moveTo>
                      <a:pt x="397" y="283"/>
                    </a:moveTo>
                    <a:lnTo>
                      <a:pt x="39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56"/>
                    </a:lnTo>
                    <a:lnTo>
                      <a:pt x="57" y="56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623"/>
                    </a:lnTo>
                    <a:lnTo>
                      <a:pt x="227" y="623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396"/>
                    </a:lnTo>
                    <a:lnTo>
                      <a:pt x="283" y="396"/>
                    </a:lnTo>
                    <a:lnTo>
                      <a:pt x="283" y="283"/>
                    </a:lnTo>
                    <a:lnTo>
                      <a:pt x="397" y="283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7" name="Freeform 303">
                <a:extLst>
                  <a:ext uri="{FF2B5EF4-FFF2-40B4-BE49-F238E27FC236}">
                    <a16:creationId xmlns:a16="http://schemas.microsoft.com/office/drawing/2014/main" id="{6BC0DEE2-9798-4801-9F45-C9C79EA1B1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1436"/>
                <a:ext cx="227" cy="624"/>
              </a:xfrm>
              <a:custGeom>
                <a:avLst/>
                <a:gdLst>
                  <a:gd name="T0" fmla="*/ 57 w 227"/>
                  <a:gd name="T1" fmla="*/ 0 h 624"/>
                  <a:gd name="T2" fmla="*/ 57 w 227"/>
                  <a:gd name="T3" fmla="*/ 170 h 624"/>
                  <a:gd name="T4" fmla="*/ 0 w 227"/>
                  <a:gd name="T5" fmla="*/ 170 h 624"/>
                  <a:gd name="T6" fmla="*/ 0 w 227"/>
                  <a:gd name="T7" fmla="*/ 567 h 624"/>
                  <a:gd name="T8" fmla="*/ 57 w 227"/>
                  <a:gd name="T9" fmla="*/ 567 h 624"/>
                  <a:gd name="T10" fmla="*/ 57 w 227"/>
                  <a:gd name="T11" fmla="*/ 624 h 624"/>
                  <a:gd name="T12" fmla="*/ 114 w 227"/>
                  <a:gd name="T13" fmla="*/ 624 h 624"/>
                  <a:gd name="T14" fmla="*/ 170 w 227"/>
                  <a:gd name="T15" fmla="*/ 624 h 624"/>
                  <a:gd name="T16" fmla="*/ 170 w 227"/>
                  <a:gd name="T17" fmla="*/ 227 h 624"/>
                  <a:gd name="T18" fmla="*/ 227 w 227"/>
                  <a:gd name="T19" fmla="*/ 227 h 624"/>
                  <a:gd name="T20" fmla="*/ 227 w 227"/>
                  <a:gd name="T21" fmla="*/ 114 h 624"/>
                  <a:gd name="T22" fmla="*/ 170 w 227"/>
                  <a:gd name="T23" fmla="*/ 114 h 624"/>
                  <a:gd name="T24" fmla="*/ 170 w 227"/>
                  <a:gd name="T25" fmla="*/ 0 h 624"/>
                  <a:gd name="T26" fmla="*/ 57 w 227"/>
                  <a:gd name="T27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7" h="624">
                    <a:moveTo>
                      <a:pt x="57" y="0"/>
                    </a:moveTo>
                    <a:lnTo>
                      <a:pt x="57" y="170"/>
                    </a:lnTo>
                    <a:lnTo>
                      <a:pt x="0" y="170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70" y="624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8" name="Freeform 304">
                <a:extLst>
                  <a:ext uri="{FF2B5EF4-FFF2-40B4-BE49-F238E27FC236}">
                    <a16:creationId xmlns:a16="http://schemas.microsoft.com/office/drawing/2014/main" id="{773D984A-ED38-49FD-B275-5598DC5C00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833"/>
                <a:ext cx="397" cy="681"/>
              </a:xfrm>
              <a:custGeom>
                <a:avLst/>
                <a:gdLst>
                  <a:gd name="T0" fmla="*/ 397 w 397"/>
                  <a:gd name="T1" fmla="*/ 0 h 681"/>
                  <a:gd name="T2" fmla="*/ 340 w 397"/>
                  <a:gd name="T3" fmla="*/ 0 h 681"/>
                  <a:gd name="T4" fmla="*/ 340 w 397"/>
                  <a:gd name="T5" fmla="*/ 57 h 681"/>
                  <a:gd name="T6" fmla="*/ 170 w 397"/>
                  <a:gd name="T7" fmla="*/ 57 h 681"/>
                  <a:gd name="T8" fmla="*/ 170 w 397"/>
                  <a:gd name="T9" fmla="*/ 114 h 681"/>
                  <a:gd name="T10" fmla="*/ 56 w 397"/>
                  <a:gd name="T11" fmla="*/ 114 h 681"/>
                  <a:gd name="T12" fmla="*/ 56 w 397"/>
                  <a:gd name="T13" fmla="*/ 227 h 681"/>
                  <a:gd name="T14" fmla="*/ 0 w 397"/>
                  <a:gd name="T15" fmla="*/ 227 h 681"/>
                  <a:gd name="T16" fmla="*/ 0 w 397"/>
                  <a:gd name="T17" fmla="*/ 397 h 681"/>
                  <a:gd name="T18" fmla="*/ 56 w 397"/>
                  <a:gd name="T19" fmla="*/ 397 h 681"/>
                  <a:gd name="T20" fmla="*/ 56 w 397"/>
                  <a:gd name="T21" fmla="*/ 511 h 681"/>
                  <a:gd name="T22" fmla="*/ 113 w 397"/>
                  <a:gd name="T23" fmla="*/ 511 h 681"/>
                  <a:gd name="T24" fmla="*/ 113 w 397"/>
                  <a:gd name="T25" fmla="*/ 681 h 681"/>
                  <a:gd name="T26" fmla="*/ 227 w 397"/>
                  <a:gd name="T27" fmla="*/ 681 h 681"/>
                  <a:gd name="T28" fmla="*/ 227 w 397"/>
                  <a:gd name="T29" fmla="*/ 624 h 681"/>
                  <a:gd name="T30" fmla="*/ 283 w 397"/>
                  <a:gd name="T31" fmla="*/ 624 h 681"/>
                  <a:gd name="T32" fmla="*/ 283 w 397"/>
                  <a:gd name="T33" fmla="*/ 567 h 681"/>
                  <a:gd name="T34" fmla="*/ 340 w 397"/>
                  <a:gd name="T35" fmla="*/ 567 h 681"/>
                  <a:gd name="T36" fmla="*/ 340 w 397"/>
                  <a:gd name="T37" fmla="*/ 227 h 681"/>
                  <a:gd name="T38" fmla="*/ 397 w 397"/>
                  <a:gd name="T39" fmla="*/ 227 h 681"/>
                  <a:gd name="T40" fmla="*/ 397 w 397"/>
                  <a:gd name="T4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7" h="681">
                    <a:moveTo>
                      <a:pt x="397" y="0"/>
                    </a:moveTo>
                    <a:lnTo>
                      <a:pt x="340" y="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6" y="114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89" name="Freeform 305">
                <a:extLst>
                  <a:ext uri="{FF2B5EF4-FFF2-40B4-BE49-F238E27FC236}">
                    <a16:creationId xmlns:a16="http://schemas.microsoft.com/office/drawing/2014/main" id="{9BD6AC79-90B8-46D0-AF60-273663750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90" y="1210"/>
                <a:ext cx="567" cy="737"/>
              </a:xfrm>
              <a:custGeom>
                <a:avLst/>
                <a:gdLst>
                  <a:gd name="T0" fmla="*/ 0 w 567"/>
                  <a:gd name="T1" fmla="*/ 226 h 737"/>
                  <a:gd name="T2" fmla="*/ 0 w 567"/>
                  <a:gd name="T3" fmla="*/ 113 h 737"/>
                  <a:gd name="T4" fmla="*/ 56 w 567"/>
                  <a:gd name="T5" fmla="*/ 113 h 737"/>
                  <a:gd name="T6" fmla="*/ 56 w 567"/>
                  <a:gd name="T7" fmla="*/ 56 h 737"/>
                  <a:gd name="T8" fmla="*/ 113 w 567"/>
                  <a:gd name="T9" fmla="*/ 56 h 737"/>
                  <a:gd name="T10" fmla="*/ 113 w 567"/>
                  <a:gd name="T11" fmla="*/ 0 h 737"/>
                  <a:gd name="T12" fmla="*/ 283 w 567"/>
                  <a:gd name="T13" fmla="*/ 0 h 737"/>
                  <a:gd name="T14" fmla="*/ 283 w 567"/>
                  <a:gd name="T15" fmla="*/ 113 h 737"/>
                  <a:gd name="T16" fmla="*/ 227 w 567"/>
                  <a:gd name="T17" fmla="*/ 113 h 737"/>
                  <a:gd name="T18" fmla="*/ 227 w 567"/>
                  <a:gd name="T19" fmla="*/ 170 h 737"/>
                  <a:gd name="T20" fmla="*/ 283 w 567"/>
                  <a:gd name="T21" fmla="*/ 170 h 737"/>
                  <a:gd name="T22" fmla="*/ 283 w 567"/>
                  <a:gd name="T23" fmla="*/ 226 h 737"/>
                  <a:gd name="T24" fmla="*/ 397 w 567"/>
                  <a:gd name="T25" fmla="*/ 226 h 737"/>
                  <a:gd name="T26" fmla="*/ 453 w 567"/>
                  <a:gd name="T27" fmla="*/ 226 h 737"/>
                  <a:gd name="T28" fmla="*/ 453 w 567"/>
                  <a:gd name="T29" fmla="*/ 340 h 737"/>
                  <a:gd name="T30" fmla="*/ 510 w 567"/>
                  <a:gd name="T31" fmla="*/ 340 h 737"/>
                  <a:gd name="T32" fmla="*/ 510 w 567"/>
                  <a:gd name="T33" fmla="*/ 510 h 737"/>
                  <a:gd name="T34" fmla="*/ 567 w 567"/>
                  <a:gd name="T35" fmla="*/ 510 h 737"/>
                  <a:gd name="T36" fmla="*/ 567 w 567"/>
                  <a:gd name="T37" fmla="*/ 623 h 737"/>
                  <a:gd name="T38" fmla="*/ 453 w 567"/>
                  <a:gd name="T39" fmla="*/ 623 h 737"/>
                  <a:gd name="T40" fmla="*/ 453 w 567"/>
                  <a:gd name="T41" fmla="*/ 567 h 737"/>
                  <a:gd name="T42" fmla="*/ 340 w 567"/>
                  <a:gd name="T43" fmla="*/ 567 h 737"/>
                  <a:gd name="T44" fmla="*/ 340 w 567"/>
                  <a:gd name="T45" fmla="*/ 680 h 737"/>
                  <a:gd name="T46" fmla="*/ 170 w 567"/>
                  <a:gd name="T47" fmla="*/ 680 h 737"/>
                  <a:gd name="T48" fmla="*/ 170 w 567"/>
                  <a:gd name="T49" fmla="*/ 737 h 737"/>
                  <a:gd name="T50" fmla="*/ 56 w 567"/>
                  <a:gd name="T51" fmla="*/ 737 h 737"/>
                  <a:gd name="T52" fmla="*/ 56 w 567"/>
                  <a:gd name="T53" fmla="*/ 453 h 737"/>
                  <a:gd name="T54" fmla="*/ 113 w 567"/>
                  <a:gd name="T55" fmla="*/ 453 h 737"/>
                  <a:gd name="T56" fmla="*/ 113 w 567"/>
                  <a:gd name="T57" fmla="*/ 340 h 737"/>
                  <a:gd name="T58" fmla="*/ 56 w 567"/>
                  <a:gd name="T59" fmla="*/ 340 h 737"/>
                  <a:gd name="T60" fmla="*/ 56 w 567"/>
                  <a:gd name="T61" fmla="*/ 226 h 737"/>
                  <a:gd name="T62" fmla="*/ 0 w 567"/>
                  <a:gd name="T63" fmla="*/ 226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67" h="737">
                    <a:moveTo>
                      <a:pt x="0" y="226"/>
                    </a:moveTo>
                    <a:lnTo>
                      <a:pt x="0" y="113"/>
                    </a:lnTo>
                    <a:lnTo>
                      <a:pt x="56" y="113"/>
                    </a:lnTo>
                    <a:lnTo>
                      <a:pt x="56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283" y="0"/>
                    </a:lnTo>
                    <a:lnTo>
                      <a:pt x="283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226"/>
                    </a:lnTo>
                    <a:lnTo>
                      <a:pt x="397" y="226"/>
                    </a:lnTo>
                    <a:lnTo>
                      <a:pt x="453" y="226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623"/>
                    </a:lnTo>
                    <a:lnTo>
                      <a:pt x="453" y="623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6" y="737"/>
                    </a:lnTo>
                    <a:lnTo>
                      <a:pt x="56" y="453"/>
                    </a:lnTo>
                    <a:lnTo>
                      <a:pt x="113" y="453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26"/>
                    </a:lnTo>
                    <a:lnTo>
                      <a:pt x="0" y="226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91" name="Freeform 307">
                <a:extLst>
                  <a:ext uri="{FF2B5EF4-FFF2-40B4-BE49-F238E27FC236}">
                    <a16:creationId xmlns:a16="http://schemas.microsoft.com/office/drawing/2014/main" id="{6217207C-9CCE-4170-B4EC-DD6184CE1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80" y="983"/>
                <a:ext cx="284" cy="510"/>
              </a:xfrm>
              <a:custGeom>
                <a:avLst/>
                <a:gdLst>
                  <a:gd name="T0" fmla="*/ 284 w 284"/>
                  <a:gd name="T1" fmla="*/ 510 h 510"/>
                  <a:gd name="T2" fmla="*/ 284 w 284"/>
                  <a:gd name="T3" fmla="*/ 283 h 510"/>
                  <a:gd name="T4" fmla="*/ 284 w 284"/>
                  <a:gd name="T5" fmla="*/ 227 h 510"/>
                  <a:gd name="T6" fmla="*/ 114 w 284"/>
                  <a:gd name="T7" fmla="*/ 227 h 510"/>
                  <a:gd name="T8" fmla="*/ 114 w 284"/>
                  <a:gd name="T9" fmla="*/ 56 h 510"/>
                  <a:gd name="T10" fmla="*/ 57 w 284"/>
                  <a:gd name="T11" fmla="*/ 56 h 510"/>
                  <a:gd name="T12" fmla="*/ 57 w 284"/>
                  <a:gd name="T13" fmla="*/ 0 h 510"/>
                  <a:gd name="T14" fmla="*/ 0 w 284"/>
                  <a:gd name="T15" fmla="*/ 0 h 510"/>
                  <a:gd name="T16" fmla="*/ 0 w 284"/>
                  <a:gd name="T17" fmla="*/ 340 h 510"/>
                  <a:gd name="T18" fmla="*/ 57 w 284"/>
                  <a:gd name="T19" fmla="*/ 340 h 510"/>
                  <a:gd name="T20" fmla="*/ 57 w 284"/>
                  <a:gd name="T21" fmla="*/ 397 h 510"/>
                  <a:gd name="T22" fmla="*/ 114 w 284"/>
                  <a:gd name="T23" fmla="*/ 397 h 510"/>
                  <a:gd name="T24" fmla="*/ 114 w 284"/>
                  <a:gd name="T25" fmla="*/ 510 h 510"/>
                  <a:gd name="T26" fmla="*/ 284 w 284"/>
                  <a:gd name="T2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510">
                    <a:moveTo>
                      <a:pt x="284" y="510"/>
                    </a:moveTo>
                    <a:lnTo>
                      <a:pt x="284" y="283"/>
                    </a:lnTo>
                    <a:lnTo>
                      <a:pt x="284" y="227"/>
                    </a:lnTo>
                    <a:lnTo>
                      <a:pt x="114" y="227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284" y="51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92" name="Freeform 308">
                <a:extLst>
                  <a:ext uri="{FF2B5EF4-FFF2-40B4-BE49-F238E27FC236}">
                    <a16:creationId xmlns:a16="http://schemas.microsoft.com/office/drawing/2014/main" id="{C61F4B1B-C11D-4C3E-A480-5713B15CB4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7" y="699"/>
                <a:ext cx="680" cy="1418"/>
              </a:xfrm>
              <a:custGeom>
                <a:avLst/>
                <a:gdLst>
                  <a:gd name="T0" fmla="*/ 340 w 680"/>
                  <a:gd name="T1" fmla="*/ 57 h 1418"/>
                  <a:gd name="T2" fmla="*/ 170 w 680"/>
                  <a:gd name="T3" fmla="*/ 57 h 1418"/>
                  <a:gd name="T4" fmla="*/ 170 w 680"/>
                  <a:gd name="T5" fmla="*/ 0 h 1418"/>
                  <a:gd name="T6" fmla="*/ 57 w 680"/>
                  <a:gd name="T7" fmla="*/ 0 h 1418"/>
                  <a:gd name="T8" fmla="*/ 57 w 680"/>
                  <a:gd name="T9" fmla="*/ 114 h 1418"/>
                  <a:gd name="T10" fmla="*/ 113 w 680"/>
                  <a:gd name="T11" fmla="*/ 114 h 1418"/>
                  <a:gd name="T12" fmla="*/ 113 w 680"/>
                  <a:gd name="T13" fmla="*/ 170 h 1418"/>
                  <a:gd name="T14" fmla="*/ 0 w 680"/>
                  <a:gd name="T15" fmla="*/ 170 h 1418"/>
                  <a:gd name="T16" fmla="*/ 0 w 680"/>
                  <a:gd name="T17" fmla="*/ 284 h 1418"/>
                  <a:gd name="T18" fmla="*/ 170 w 680"/>
                  <a:gd name="T19" fmla="*/ 284 h 1418"/>
                  <a:gd name="T20" fmla="*/ 170 w 680"/>
                  <a:gd name="T21" fmla="*/ 397 h 1418"/>
                  <a:gd name="T22" fmla="*/ 113 w 680"/>
                  <a:gd name="T23" fmla="*/ 397 h 1418"/>
                  <a:gd name="T24" fmla="*/ 113 w 680"/>
                  <a:gd name="T25" fmla="*/ 511 h 1418"/>
                  <a:gd name="T26" fmla="*/ 57 w 680"/>
                  <a:gd name="T27" fmla="*/ 511 h 1418"/>
                  <a:gd name="T28" fmla="*/ 57 w 680"/>
                  <a:gd name="T29" fmla="*/ 794 h 1418"/>
                  <a:gd name="T30" fmla="*/ 57 w 680"/>
                  <a:gd name="T31" fmla="*/ 964 h 1418"/>
                  <a:gd name="T32" fmla="*/ 170 w 680"/>
                  <a:gd name="T33" fmla="*/ 964 h 1418"/>
                  <a:gd name="T34" fmla="*/ 170 w 680"/>
                  <a:gd name="T35" fmla="*/ 1134 h 1418"/>
                  <a:gd name="T36" fmla="*/ 283 w 680"/>
                  <a:gd name="T37" fmla="*/ 1134 h 1418"/>
                  <a:gd name="T38" fmla="*/ 283 w 680"/>
                  <a:gd name="T39" fmla="*/ 1191 h 1418"/>
                  <a:gd name="T40" fmla="*/ 227 w 680"/>
                  <a:gd name="T41" fmla="*/ 1191 h 1418"/>
                  <a:gd name="T42" fmla="*/ 227 w 680"/>
                  <a:gd name="T43" fmla="*/ 1361 h 1418"/>
                  <a:gd name="T44" fmla="*/ 283 w 680"/>
                  <a:gd name="T45" fmla="*/ 1361 h 1418"/>
                  <a:gd name="T46" fmla="*/ 283 w 680"/>
                  <a:gd name="T47" fmla="*/ 1418 h 1418"/>
                  <a:gd name="T48" fmla="*/ 340 w 680"/>
                  <a:gd name="T49" fmla="*/ 1418 h 1418"/>
                  <a:gd name="T50" fmla="*/ 340 w 680"/>
                  <a:gd name="T51" fmla="*/ 1304 h 1418"/>
                  <a:gd name="T52" fmla="*/ 397 w 680"/>
                  <a:gd name="T53" fmla="*/ 1304 h 1418"/>
                  <a:gd name="T54" fmla="*/ 397 w 680"/>
                  <a:gd name="T55" fmla="*/ 1248 h 1418"/>
                  <a:gd name="T56" fmla="*/ 453 w 680"/>
                  <a:gd name="T57" fmla="*/ 1248 h 1418"/>
                  <a:gd name="T58" fmla="*/ 453 w 680"/>
                  <a:gd name="T59" fmla="*/ 1191 h 1418"/>
                  <a:gd name="T60" fmla="*/ 510 w 680"/>
                  <a:gd name="T61" fmla="*/ 1191 h 1418"/>
                  <a:gd name="T62" fmla="*/ 510 w 680"/>
                  <a:gd name="T63" fmla="*/ 1078 h 1418"/>
                  <a:gd name="T64" fmla="*/ 567 w 680"/>
                  <a:gd name="T65" fmla="*/ 1078 h 1418"/>
                  <a:gd name="T66" fmla="*/ 567 w 680"/>
                  <a:gd name="T67" fmla="*/ 907 h 1418"/>
                  <a:gd name="T68" fmla="*/ 680 w 680"/>
                  <a:gd name="T69" fmla="*/ 907 h 1418"/>
                  <a:gd name="T70" fmla="*/ 680 w 680"/>
                  <a:gd name="T71" fmla="*/ 794 h 1418"/>
                  <a:gd name="T72" fmla="*/ 567 w 680"/>
                  <a:gd name="T73" fmla="*/ 794 h 1418"/>
                  <a:gd name="T74" fmla="*/ 567 w 680"/>
                  <a:gd name="T75" fmla="*/ 681 h 1418"/>
                  <a:gd name="T76" fmla="*/ 510 w 680"/>
                  <a:gd name="T77" fmla="*/ 681 h 1418"/>
                  <a:gd name="T78" fmla="*/ 510 w 680"/>
                  <a:gd name="T79" fmla="*/ 624 h 1418"/>
                  <a:gd name="T80" fmla="*/ 453 w 680"/>
                  <a:gd name="T81" fmla="*/ 624 h 1418"/>
                  <a:gd name="T82" fmla="*/ 453 w 680"/>
                  <a:gd name="T83" fmla="*/ 284 h 1418"/>
                  <a:gd name="T84" fmla="*/ 397 w 680"/>
                  <a:gd name="T85" fmla="*/ 284 h 1418"/>
                  <a:gd name="T86" fmla="*/ 397 w 680"/>
                  <a:gd name="T87" fmla="*/ 340 h 1418"/>
                  <a:gd name="T88" fmla="*/ 283 w 680"/>
                  <a:gd name="T89" fmla="*/ 340 h 1418"/>
                  <a:gd name="T90" fmla="*/ 283 w 680"/>
                  <a:gd name="T91" fmla="*/ 284 h 1418"/>
                  <a:gd name="T92" fmla="*/ 340 w 680"/>
                  <a:gd name="T93" fmla="*/ 284 h 1418"/>
                  <a:gd name="T94" fmla="*/ 340 w 680"/>
                  <a:gd name="T95" fmla="*/ 57 h 1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80" h="1418">
                    <a:moveTo>
                      <a:pt x="340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794"/>
                    </a:lnTo>
                    <a:lnTo>
                      <a:pt x="57" y="964"/>
                    </a:lnTo>
                    <a:lnTo>
                      <a:pt x="170" y="964"/>
                    </a:lnTo>
                    <a:lnTo>
                      <a:pt x="170" y="1134"/>
                    </a:lnTo>
                    <a:lnTo>
                      <a:pt x="283" y="1134"/>
                    </a:lnTo>
                    <a:lnTo>
                      <a:pt x="283" y="1191"/>
                    </a:lnTo>
                    <a:lnTo>
                      <a:pt x="227" y="1191"/>
                    </a:lnTo>
                    <a:lnTo>
                      <a:pt x="227" y="1361"/>
                    </a:lnTo>
                    <a:lnTo>
                      <a:pt x="283" y="1361"/>
                    </a:lnTo>
                    <a:lnTo>
                      <a:pt x="283" y="1418"/>
                    </a:lnTo>
                    <a:lnTo>
                      <a:pt x="340" y="1418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397" y="1248"/>
                    </a:lnTo>
                    <a:lnTo>
                      <a:pt x="453" y="1248"/>
                    </a:lnTo>
                    <a:lnTo>
                      <a:pt x="453" y="1191"/>
                    </a:lnTo>
                    <a:lnTo>
                      <a:pt x="510" y="1191"/>
                    </a:lnTo>
                    <a:lnTo>
                      <a:pt x="510" y="1078"/>
                    </a:lnTo>
                    <a:lnTo>
                      <a:pt x="567" y="1078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624"/>
                    </a:lnTo>
                    <a:lnTo>
                      <a:pt x="453" y="624"/>
                    </a:lnTo>
                    <a:lnTo>
                      <a:pt x="453" y="284"/>
                    </a:lnTo>
                    <a:lnTo>
                      <a:pt x="397" y="284"/>
                    </a:lnTo>
                    <a:lnTo>
                      <a:pt x="397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57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93" name="Freeform 309">
                <a:extLst>
                  <a:ext uri="{FF2B5EF4-FFF2-40B4-BE49-F238E27FC236}">
                    <a16:creationId xmlns:a16="http://schemas.microsoft.com/office/drawing/2014/main" id="{F746EFF7-B8C5-4228-A91B-AF3C6270A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0" y="1039"/>
                <a:ext cx="680" cy="1134"/>
              </a:xfrm>
              <a:custGeom>
                <a:avLst/>
                <a:gdLst>
                  <a:gd name="T0" fmla="*/ 510 w 680"/>
                  <a:gd name="T1" fmla="*/ 114 h 1134"/>
                  <a:gd name="T2" fmla="*/ 283 w 680"/>
                  <a:gd name="T3" fmla="*/ 114 h 1134"/>
                  <a:gd name="T4" fmla="*/ 283 w 680"/>
                  <a:gd name="T5" fmla="*/ 0 h 1134"/>
                  <a:gd name="T6" fmla="*/ 170 w 680"/>
                  <a:gd name="T7" fmla="*/ 0 h 1134"/>
                  <a:gd name="T8" fmla="*/ 170 w 680"/>
                  <a:gd name="T9" fmla="*/ 171 h 1134"/>
                  <a:gd name="T10" fmla="*/ 113 w 680"/>
                  <a:gd name="T11" fmla="*/ 171 h 1134"/>
                  <a:gd name="T12" fmla="*/ 113 w 680"/>
                  <a:gd name="T13" fmla="*/ 227 h 1134"/>
                  <a:gd name="T14" fmla="*/ 57 w 680"/>
                  <a:gd name="T15" fmla="*/ 227 h 1134"/>
                  <a:gd name="T16" fmla="*/ 57 w 680"/>
                  <a:gd name="T17" fmla="*/ 341 h 1134"/>
                  <a:gd name="T18" fmla="*/ 0 w 680"/>
                  <a:gd name="T19" fmla="*/ 341 h 1134"/>
                  <a:gd name="T20" fmla="*/ 0 w 680"/>
                  <a:gd name="T21" fmla="*/ 397 h 1134"/>
                  <a:gd name="T22" fmla="*/ 113 w 680"/>
                  <a:gd name="T23" fmla="*/ 397 h 1134"/>
                  <a:gd name="T24" fmla="*/ 113 w 680"/>
                  <a:gd name="T25" fmla="*/ 511 h 1134"/>
                  <a:gd name="T26" fmla="*/ 170 w 680"/>
                  <a:gd name="T27" fmla="*/ 511 h 1134"/>
                  <a:gd name="T28" fmla="*/ 170 w 680"/>
                  <a:gd name="T29" fmla="*/ 681 h 1134"/>
                  <a:gd name="T30" fmla="*/ 227 w 680"/>
                  <a:gd name="T31" fmla="*/ 681 h 1134"/>
                  <a:gd name="T32" fmla="*/ 227 w 680"/>
                  <a:gd name="T33" fmla="*/ 851 h 1134"/>
                  <a:gd name="T34" fmla="*/ 283 w 680"/>
                  <a:gd name="T35" fmla="*/ 851 h 1134"/>
                  <a:gd name="T36" fmla="*/ 283 w 680"/>
                  <a:gd name="T37" fmla="*/ 908 h 1134"/>
                  <a:gd name="T38" fmla="*/ 397 w 680"/>
                  <a:gd name="T39" fmla="*/ 908 h 1134"/>
                  <a:gd name="T40" fmla="*/ 397 w 680"/>
                  <a:gd name="T41" fmla="*/ 1021 h 1134"/>
                  <a:gd name="T42" fmla="*/ 454 w 680"/>
                  <a:gd name="T43" fmla="*/ 1021 h 1134"/>
                  <a:gd name="T44" fmla="*/ 454 w 680"/>
                  <a:gd name="T45" fmla="*/ 1134 h 1134"/>
                  <a:gd name="T46" fmla="*/ 510 w 680"/>
                  <a:gd name="T47" fmla="*/ 1134 h 1134"/>
                  <a:gd name="T48" fmla="*/ 510 w 680"/>
                  <a:gd name="T49" fmla="*/ 1078 h 1134"/>
                  <a:gd name="T50" fmla="*/ 567 w 680"/>
                  <a:gd name="T51" fmla="*/ 1078 h 1134"/>
                  <a:gd name="T52" fmla="*/ 567 w 680"/>
                  <a:gd name="T53" fmla="*/ 964 h 1134"/>
                  <a:gd name="T54" fmla="*/ 624 w 680"/>
                  <a:gd name="T55" fmla="*/ 964 h 1134"/>
                  <a:gd name="T56" fmla="*/ 624 w 680"/>
                  <a:gd name="T57" fmla="*/ 851 h 1134"/>
                  <a:gd name="T58" fmla="*/ 680 w 680"/>
                  <a:gd name="T59" fmla="*/ 851 h 1134"/>
                  <a:gd name="T60" fmla="*/ 680 w 680"/>
                  <a:gd name="T61" fmla="*/ 794 h 1134"/>
                  <a:gd name="T62" fmla="*/ 567 w 680"/>
                  <a:gd name="T63" fmla="*/ 794 h 1134"/>
                  <a:gd name="T64" fmla="*/ 567 w 680"/>
                  <a:gd name="T65" fmla="*/ 624 h 1134"/>
                  <a:gd name="T66" fmla="*/ 454 w 680"/>
                  <a:gd name="T67" fmla="*/ 624 h 1134"/>
                  <a:gd name="T68" fmla="*/ 454 w 680"/>
                  <a:gd name="T69" fmla="*/ 171 h 1134"/>
                  <a:gd name="T70" fmla="*/ 510 w 680"/>
                  <a:gd name="T71" fmla="*/ 171 h 1134"/>
                  <a:gd name="T72" fmla="*/ 510 w 680"/>
                  <a:gd name="T73" fmla="*/ 11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0" h="1134">
                    <a:moveTo>
                      <a:pt x="510" y="114"/>
                    </a:moveTo>
                    <a:lnTo>
                      <a:pt x="283" y="114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71"/>
                    </a:lnTo>
                    <a:lnTo>
                      <a:pt x="113" y="171"/>
                    </a:lnTo>
                    <a:lnTo>
                      <a:pt x="113" y="227"/>
                    </a:lnTo>
                    <a:lnTo>
                      <a:pt x="57" y="227"/>
                    </a:lnTo>
                    <a:lnTo>
                      <a:pt x="57" y="341"/>
                    </a:lnTo>
                    <a:lnTo>
                      <a:pt x="0" y="341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511"/>
                    </a:lnTo>
                    <a:lnTo>
                      <a:pt x="170" y="511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851"/>
                    </a:lnTo>
                    <a:lnTo>
                      <a:pt x="283" y="851"/>
                    </a:lnTo>
                    <a:lnTo>
                      <a:pt x="283" y="908"/>
                    </a:lnTo>
                    <a:lnTo>
                      <a:pt x="397" y="908"/>
                    </a:lnTo>
                    <a:lnTo>
                      <a:pt x="397" y="1021"/>
                    </a:lnTo>
                    <a:lnTo>
                      <a:pt x="454" y="1021"/>
                    </a:lnTo>
                    <a:lnTo>
                      <a:pt x="454" y="1134"/>
                    </a:lnTo>
                    <a:lnTo>
                      <a:pt x="510" y="1134"/>
                    </a:lnTo>
                    <a:lnTo>
                      <a:pt x="510" y="1078"/>
                    </a:lnTo>
                    <a:lnTo>
                      <a:pt x="567" y="1078"/>
                    </a:lnTo>
                    <a:lnTo>
                      <a:pt x="567" y="964"/>
                    </a:lnTo>
                    <a:lnTo>
                      <a:pt x="624" y="964"/>
                    </a:lnTo>
                    <a:lnTo>
                      <a:pt x="624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567" y="794"/>
                    </a:lnTo>
                    <a:lnTo>
                      <a:pt x="567" y="624"/>
                    </a:lnTo>
                    <a:lnTo>
                      <a:pt x="454" y="624"/>
                    </a:lnTo>
                    <a:lnTo>
                      <a:pt x="454" y="171"/>
                    </a:lnTo>
                    <a:lnTo>
                      <a:pt x="510" y="171"/>
                    </a:lnTo>
                    <a:lnTo>
                      <a:pt x="510" y="11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94" name="Freeform 310">
                <a:extLst>
                  <a:ext uri="{FF2B5EF4-FFF2-40B4-BE49-F238E27FC236}">
                    <a16:creationId xmlns:a16="http://schemas.microsoft.com/office/drawing/2014/main" id="{91354032-3A75-4E3B-B6EB-0C4D62E73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6" y="926"/>
                <a:ext cx="624" cy="510"/>
              </a:xfrm>
              <a:custGeom>
                <a:avLst/>
                <a:gdLst>
                  <a:gd name="T0" fmla="*/ 624 w 624"/>
                  <a:gd name="T1" fmla="*/ 0 h 510"/>
                  <a:gd name="T2" fmla="*/ 341 w 624"/>
                  <a:gd name="T3" fmla="*/ 0 h 510"/>
                  <a:gd name="T4" fmla="*/ 341 w 624"/>
                  <a:gd name="T5" fmla="*/ 113 h 510"/>
                  <a:gd name="T6" fmla="*/ 284 w 624"/>
                  <a:gd name="T7" fmla="*/ 113 h 510"/>
                  <a:gd name="T8" fmla="*/ 284 w 624"/>
                  <a:gd name="T9" fmla="*/ 170 h 510"/>
                  <a:gd name="T10" fmla="*/ 57 w 624"/>
                  <a:gd name="T11" fmla="*/ 170 h 510"/>
                  <a:gd name="T12" fmla="*/ 57 w 624"/>
                  <a:gd name="T13" fmla="*/ 227 h 510"/>
                  <a:gd name="T14" fmla="*/ 0 w 624"/>
                  <a:gd name="T15" fmla="*/ 227 h 510"/>
                  <a:gd name="T16" fmla="*/ 0 w 624"/>
                  <a:gd name="T17" fmla="*/ 284 h 510"/>
                  <a:gd name="T18" fmla="*/ 57 w 624"/>
                  <a:gd name="T19" fmla="*/ 284 h 510"/>
                  <a:gd name="T20" fmla="*/ 57 w 624"/>
                  <a:gd name="T21" fmla="*/ 340 h 510"/>
                  <a:gd name="T22" fmla="*/ 227 w 624"/>
                  <a:gd name="T23" fmla="*/ 340 h 510"/>
                  <a:gd name="T24" fmla="*/ 227 w 624"/>
                  <a:gd name="T25" fmla="*/ 284 h 510"/>
                  <a:gd name="T26" fmla="*/ 397 w 624"/>
                  <a:gd name="T27" fmla="*/ 284 h 510"/>
                  <a:gd name="T28" fmla="*/ 397 w 624"/>
                  <a:gd name="T29" fmla="*/ 397 h 510"/>
                  <a:gd name="T30" fmla="*/ 341 w 624"/>
                  <a:gd name="T31" fmla="*/ 397 h 510"/>
                  <a:gd name="T32" fmla="*/ 341 w 624"/>
                  <a:gd name="T33" fmla="*/ 454 h 510"/>
                  <a:gd name="T34" fmla="*/ 397 w 624"/>
                  <a:gd name="T35" fmla="*/ 454 h 510"/>
                  <a:gd name="T36" fmla="*/ 397 w 624"/>
                  <a:gd name="T37" fmla="*/ 510 h 510"/>
                  <a:gd name="T38" fmla="*/ 454 w 624"/>
                  <a:gd name="T39" fmla="*/ 510 h 510"/>
                  <a:gd name="T40" fmla="*/ 454 w 624"/>
                  <a:gd name="T41" fmla="*/ 454 h 510"/>
                  <a:gd name="T42" fmla="*/ 511 w 624"/>
                  <a:gd name="T43" fmla="*/ 454 h 510"/>
                  <a:gd name="T44" fmla="*/ 511 w 624"/>
                  <a:gd name="T45" fmla="*/ 340 h 510"/>
                  <a:gd name="T46" fmla="*/ 567 w 624"/>
                  <a:gd name="T47" fmla="*/ 340 h 510"/>
                  <a:gd name="T48" fmla="*/ 567 w 624"/>
                  <a:gd name="T49" fmla="*/ 284 h 510"/>
                  <a:gd name="T50" fmla="*/ 624 w 624"/>
                  <a:gd name="T51" fmla="*/ 284 h 510"/>
                  <a:gd name="T52" fmla="*/ 624 w 624"/>
                  <a:gd name="T5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510">
                    <a:moveTo>
                      <a:pt x="624" y="0"/>
                    </a:moveTo>
                    <a:lnTo>
                      <a:pt x="341" y="0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84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397"/>
                    </a:lnTo>
                    <a:lnTo>
                      <a:pt x="341" y="397"/>
                    </a:lnTo>
                    <a:lnTo>
                      <a:pt x="341" y="454"/>
                    </a:lnTo>
                    <a:lnTo>
                      <a:pt x="397" y="454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454"/>
                    </a:lnTo>
                    <a:lnTo>
                      <a:pt x="511" y="454"/>
                    </a:lnTo>
                    <a:lnTo>
                      <a:pt x="511" y="340"/>
                    </a:lnTo>
                    <a:lnTo>
                      <a:pt x="567" y="340"/>
                    </a:lnTo>
                    <a:lnTo>
                      <a:pt x="567" y="284"/>
                    </a:lnTo>
                    <a:lnTo>
                      <a:pt x="624" y="284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695" name="Freeform 311">
                <a:extLst>
                  <a:ext uri="{FF2B5EF4-FFF2-40B4-BE49-F238E27FC236}">
                    <a16:creationId xmlns:a16="http://schemas.microsoft.com/office/drawing/2014/main" id="{C6CB5187-68A9-497B-B291-AAF7D98E2A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9" y="132"/>
                <a:ext cx="1021" cy="907"/>
              </a:xfrm>
              <a:custGeom>
                <a:avLst/>
                <a:gdLst>
                  <a:gd name="T0" fmla="*/ 964 w 1021"/>
                  <a:gd name="T1" fmla="*/ 794 h 907"/>
                  <a:gd name="T2" fmla="*/ 964 w 1021"/>
                  <a:gd name="T3" fmla="*/ 511 h 907"/>
                  <a:gd name="T4" fmla="*/ 1021 w 1021"/>
                  <a:gd name="T5" fmla="*/ 511 h 907"/>
                  <a:gd name="T6" fmla="*/ 1021 w 1021"/>
                  <a:gd name="T7" fmla="*/ 454 h 907"/>
                  <a:gd name="T8" fmla="*/ 964 w 1021"/>
                  <a:gd name="T9" fmla="*/ 454 h 907"/>
                  <a:gd name="T10" fmla="*/ 964 w 1021"/>
                  <a:gd name="T11" fmla="*/ 397 h 907"/>
                  <a:gd name="T12" fmla="*/ 794 w 1021"/>
                  <a:gd name="T13" fmla="*/ 397 h 907"/>
                  <a:gd name="T14" fmla="*/ 794 w 1021"/>
                  <a:gd name="T15" fmla="*/ 340 h 907"/>
                  <a:gd name="T16" fmla="*/ 511 w 1021"/>
                  <a:gd name="T17" fmla="*/ 340 h 907"/>
                  <a:gd name="T18" fmla="*/ 511 w 1021"/>
                  <a:gd name="T19" fmla="*/ 284 h 907"/>
                  <a:gd name="T20" fmla="*/ 340 w 1021"/>
                  <a:gd name="T21" fmla="*/ 284 h 907"/>
                  <a:gd name="T22" fmla="*/ 340 w 1021"/>
                  <a:gd name="T23" fmla="*/ 57 h 907"/>
                  <a:gd name="T24" fmla="*/ 227 w 1021"/>
                  <a:gd name="T25" fmla="*/ 57 h 907"/>
                  <a:gd name="T26" fmla="*/ 227 w 1021"/>
                  <a:gd name="T27" fmla="*/ 0 h 907"/>
                  <a:gd name="T28" fmla="*/ 114 w 1021"/>
                  <a:gd name="T29" fmla="*/ 0 h 907"/>
                  <a:gd name="T30" fmla="*/ 114 w 1021"/>
                  <a:gd name="T31" fmla="*/ 57 h 907"/>
                  <a:gd name="T32" fmla="*/ 0 w 1021"/>
                  <a:gd name="T33" fmla="*/ 57 h 907"/>
                  <a:gd name="T34" fmla="*/ 0 w 1021"/>
                  <a:gd name="T35" fmla="*/ 114 h 907"/>
                  <a:gd name="T36" fmla="*/ 57 w 1021"/>
                  <a:gd name="T37" fmla="*/ 114 h 907"/>
                  <a:gd name="T38" fmla="*/ 57 w 1021"/>
                  <a:gd name="T39" fmla="*/ 170 h 907"/>
                  <a:gd name="T40" fmla="*/ 170 w 1021"/>
                  <a:gd name="T41" fmla="*/ 170 h 907"/>
                  <a:gd name="T42" fmla="*/ 170 w 1021"/>
                  <a:gd name="T43" fmla="*/ 511 h 907"/>
                  <a:gd name="T44" fmla="*/ 114 w 1021"/>
                  <a:gd name="T45" fmla="*/ 511 h 907"/>
                  <a:gd name="T46" fmla="*/ 114 w 1021"/>
                  <a:gd name="T47" fmla="*/ 624 h 907"/>
                  <a:gd name="T48" fmla="*/ 170 w 1021"/>
                  <a:gd name="T49" fmla="*/ 681 h 907"/>
                  <a:gd name="T50" fmla="*/ 170 w 1021"/>
                  <a:gd name="T51" fmla="*/ 737 h 907"/>
                  <a:gd name="T52" fmla="*/ 340 w 1021"/>
                  <a:gd name="T53" fmla="*/ 737 h 907"/>
                  <a:gd name="T54" fmla="*/ 340 w 1021"/>
                  <a:gd name="T55" fmla="*/ 794 h 907"/>
                  <a:gd name="T56" fmla="*/ 511 w 1021"/>
                  <a:gd name="T57" fmla="*/ 794 h 907"/>
                  <a:gd name="T58" fmla="*/ 511 w 1021"/>
                  <a:gd name="T59" fmla="*/ 851 h 907"/>
                  <a:gd name="T60" fmla="*/ 737 w 1021"/>
                  <a:gd name="T61" fmla="*/ 851 h 907"/>
                  <a:gd name="T62" fmla="*/ 737 w 1021"/>
                  <a:gd name="T63" fmla="*/ 907 h 907"/>
                  <a:gd name="T64" fmla="*/ 908 w 1021"/>
                  <a:gd name="T65" fmla="*/ 907 h 907"/>
                  <a:gd name="T66" fmla="*/ 908 w 1021"/>
                  <a:gd name="T67" fmla="*/ 794 h 907"/>
                  <a:gd name="T68" fmla="*/ 964 w 1021"/>
                  <a:gd name="T69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021" h="907">
                    <a:moveTo>
                      <a:pt x="964" y="794"/>
                    </a:moveTo>
                    <a:lnTo>
                      <a:pt x="964" y="511"/>
                    </a:lnTo>
                    <a:lnTo>
                      <a:pt x="1021" y="511"/>
                    </a:lnTo>
                    <a:lnTo>
                      <a:pt x="1021" y="454"/>
                    </a:lnTo>
                    <a:lnTo>
                      <a:pt x="964" y="454"/>
                    </a:lnTo>
                    <a:lnTo>
                      <a:pt x="964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511" y="340"/>
                    </a:lnTo>
                    <a:lnTo>
                      <a:pt x="511" y="284"/>
                    </a:lnTo>
                    <a:lnTo>
                      <a:pt x="340" y="284"/>
                    </a:lnTo>
                    <a:lnTo>
                      <a:pt x="34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0" y="5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70" y="170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14" y="624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511" y="794"/>
                    </a:lnTo>
                    <a:lnTo>
                      <a:pt x="511" y="851"/>
                    </a:lnTo>
                    <a:lnTo>
                      <a:pt x="737" y="851"/>
                    </a:lnTo>
                    <a:lnTo>
                      <a:pt x="737" y="907"/>
                    </a:lnTo>
                    <a:lnTo>
                      <a:pt x="908" y="907"/>
                    </a:lnTo>
                    <a:lnTo>
                      <a:pt x="908" y="794"/>
                    </a:lnTo>
                    <a:lnTo>
                      <a:pt x="964" y="79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00" name="Freeform 316">
                <a:extLst>
                  <a:ext uri="{FF2B5EF4-FFF2-40B4-BE49-F238E27FC236}">
                    <a16:creationId xmlns:a16="http://schemas.microsoft.com/office/drawing/2014/main" id="{EE872721-3421-45E7-9B74-A58F97C2E6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3" y="2287"/>
                <a:ext cx="1304" cy="1304"/>
              </a:xfrm>
              <a:custGeom>
                <a:avLst/>
                <a:gdLst>
                  <a:gd name="T0" fmla="*/ 510 w 1304"/>
                  <a:gd name="T1" fmla="*/ 1134 h 1304"/>
                  <a:gd name="T2" fmla="*/ 170 w 1304"/>
                  <a:gd name="T3" fmla="*/ 1077 h 1304"/>
                  <a:gd name="T4" fmla="*/ 283 w 1304"/>
                  <a:gd name="T5" fmla="*/ 1021 h 1304"/>
                  <a:gd name="T6" fmla="*/ 227 w 1304"/>
                  <a:gd name="T7" fmla="*/ 964 h 1304"/>
                  <a:gd name="T8" fmla="*/ 113 w 1304"/>
                  <a:gd name="T9" fmla="*/ 907 h 1304"/>
                  <a:gd name="T10" fmla="*/ 0 w 1304"/>
                  <a:gd name="T11" fmla="*/ 794 h 1304"/>
                  <a:gd name="T12" fmla="*/ 113 w 1304"/>
                  <a:gd name="T13" fmla="*/ 680 h 1304"/>
                  <a:gd name="T14" fmla="*/ 170 w 1304"/>
                  <a:gd name="T15" fmla="*/ 850 h 1304"/>
                  <a:gd name="T16" fmla="*/ 113 w 1304"/>
                  <a:gd name="T17" fmla="*/ 907 h 1304"/>
                  <a:gd name="T18" fmla="*/ 227 w 1304"/>
                  <a:gd name="T19" fmla="*/ 850 h 1304"/>
                  <a:gd name="T20" fmla="*/ 283 w 1304"/>
                  <a:gd name="T21" fmla="*/ 680 h 1304"/>
                  <a:gd name="T22" fmla="*/ 227 w 1304"/>
                  <a:gd name="T23" fmla="*/ 624 h 1304"/>
                  <a:gd name="T24" fmla="*/ 340 w 1304"/>
                  <a:gd name="T25" fmla="*/ 567 h 1304"/>
                  <a:gd name="T26" fmla="*/ 453 w 1304"/>
                  <a:gd name="T27" fmla="*/ 510 h 1304"/>
                  <a:gd name="T28" fmla="*/ 340 w 1304"/>
                  <a:gd name="T29" fmla="*/ 567 h 1304"/>
                  <a:gd name="T30" fmla="*/ 283 w 1304"/>
                  <a:gd name="T31" fmla="*/ 510 h 1304"/>
                  <a:gd name="T32" fmla="*/ 227 w 1304"/>
                  <a:gd name="T33" fmla="*/ 453 h 1304"/>
                  <a:gd name="T34" fmla="*/ 283 w 1304"/>
                  <a:gd name="T35" fmla="*/ 397 h 1304"/>
                  <a:gd name="T36" fmla="*/ 397 w 1304"/>
                  <a:gd name="T37" fmla="*/ 340 h 1304"/>
                  <a:gd name="T38" fmla="*/ 453 w 1304"/>
                  <a:gd name="T39" fmla="*/ 227 h 1304"/>
                  <a:gd name="T40" fmla="*/ 624 w 1304"/>
                  <a:gd name="T41" fmla="*/ 170 h 1304"/>
                  <a:gd name="T42" fmla="*/ 680 w 1304"/>
                  <a:gd name="T43" fmla="*/ 113 h 1304"/>
                  <a:gd name="T44" fmla="*/ 964 w 1304"/>
                  <a:gd name="T45" fmla="*/ 0 h 1304"/>
                  <a:gd name="T46" fmla="*/ 1077 w 1304"/>
                  <a:gd name="T47" fmla="*/ 57 h 1304"/>
                  <a:gd name="T48" fmla="*/ 1134 w 1304"/>
                  <a:gd name="T49" fmla="*/ 283 h 1304"/>
                  <a:gd name="T50" fmla="*/ 1191 w 1304"/>
                  <a:gd name="T51" fmla="*/ 397 h 1304"/>
                  <a:gd name="T52" fmla="*/ 1247 w 1304"/>
                  <a:gd name="T53" fmla="*/ 340 h 1304"/>
                  <a:gd name="T54" fmla="*/ 1304 w 1304"/>
                  <a:gd name="T55" fmla="*/ 510 h 1304"/>
                  <a:gd name="T56" fmla="*/ 1247 w 1304"/>
                  <a:gd name="T57" fmla="*/ 567 h 1304"/>
                  <a:gd name="T58" fmla="*/ 1134 w 1304"/>
                  <a:gd name="T59" fmla="*/ 907 h 1304"/>
                  <a:gd name="T60" fmla="*/ 1191 w 1304"/>
                  <a:gd name="T61" fmla="*/ 964 h 1304"/>
                  <a:gd name="T62" fmla="*/ 1247 w 1304"/>
                  <a:gd name="T63" fmla="*/ 1021 h 1304"/>
                  <a:gd name="T64" fmla="*/ 1134 w 1304"/>
                  <a:gd name="T65" fmla="*/ 1134 h 1304"/>
                  <a:gd name="T66" fmla="*/ 1304 w 1304"/>
                  <a:gd name="T67" fmla="*/ 1191 h 1304"/>
                  <a:gd name="T68" fmla="*/ 1247 w 1304"/>
                  <a:gd name="T69" fmla="*/ 1247 h 1304"/>
                  <a:gd name="T70" fmla="*/ 907 w 1304"/>
                  <a:gd name="T71" fmla="*/ 1304 h 1304"/>
                  <a:gd name="T72" fmla="*/ 737 w 1304"/>
                  <a:gd name="T73" fmla="*/ 1247 h 1304"/>
                  <a:gd name="T74" fmla="*/ 624 w 1304"/>
                  <a:gd name="T75" fmla="*/ 119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04" h="1304">
                    <a:moveTo>
                      <a:pt x="510" y="1191"/>
                    </a:moveTo>
                    <a:lnTo>
                      <a:pt x="510" y="1134"/>
                    </a:lnTo>
                    <a:lnTo>
                      <a:pt x="170" y="1134"/>
                    </a:lnTo>
                    <a:lnTo>
                      <a:pt x="170" y="1077"/>
                    </a:lnTo>
                    <a:lnTo>
                      <a:pt x="283" y="1077"/>
                    </a:lnTo>
                    <a:lnTo>
                      <a:pt x="283" y="1021"/>
                    </a:lnTo>
                    <a:lnTo>
                      <a:pt x="227" y="1021"/>
                    </a:lnTo>
                    <a:lnTo>
                      <a:pt x="227" y="964"/>
                    </a:lnTo>
                    <a:lnTo>
                      <a:pt x="113" y="964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680"/>
                    </a:lnTo>
                    <a:lnTo>
                      <a:pt x="170" y="680"/>
                    </a:lnTo>
                    <a:lnTo>
                      <a:pt x="170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850"/>
                    </a:lnTo>
                    <a:lnTo>
                      <a:pt x="283" y="850"/>
                    </a:lnTo>
                    <a:lnTo>
                      <a:pt x="283" y="680"/>
                    </a:lnTo>
                    <a:lnTo>
                      <a:pt x="227" y="680"/>
                    </a:lnTo>
                    <a:lnTo>
                      <a:pt x="227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7" y="510"/>
                    </a:lnTo>
                    <a:lnTo>
                      <a:pt x="227" y="453"/>
                    </a:lnTo>
                    <a:lnTo>
                      <a:pt x="283" y="453"/>
                    </a:lnTo>
                    <a:lnTo>
                      <a:pt x="283" y="397"/>
                    </a:lnTo>
                    <a:lnTo>
                      <a:pt x="397" y="397"/>
                    </a:lnTo>
                    <a:lnTo>
                      <a:pt x="397" y="340"/>
                    </a:lnTo>
                    <a:lnTo>
                      <a:pt x="453" y="340"/>
                    </a:lnTo>
                    <a:lnTo>
                      <a:pt x="453" y="227"/>
                    </a:lnTo>
                    <a:lnTo>
                      <a:pt x="624" y="227"/>
                    </a:lnTo>
                    <a:lnTo>
                      <a:pt x="624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964" y="113"/>
                    </a:lnTo>
                    <a:lnTo>
                      <a:pt x="964" y="0"/>
                    </a:lnTo>
                    <a:lnTo>
                      <a:pt x="1077" y="0"/>
                    </a:lnTo>
                    <a:lnTo>
                      <a:pt x="1077" y="57"/>
                    </a:lnTo>
                    <a:lnTo>
                      <a:pt x="1134" y="57"/>
                    </a:lnTo>
                    <a:lnTo>
                      <a:pt x="1134" y="283"/>
                    </a:lnTo>
                    <a:lnTo>
                      <a:pt x="1191" y="283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340"/>
                    </a:lnTo>
                    <a:lnTo>
                      <a:pt x="1304" y="340"/>
                    </a:lnTo>
                    <a:lnTo>
                      <a:pt x="1304" y="510"/>
                    </a:lnTo>
                    <a:lnTo>
                      <a:pt x="1247" y="510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907"/>
                    </a:lnTo>
                    <a:lnTo>
                      <a:pt x="1191" y="907"/>
                    </a:lnTo>
                    <a:lnTo>
                      <a:pt x="1191" y="964"/>
                    </a:lnTo>
                    <a:lnTo>
                      <a:pt x="1247" y="964"/>
                    </a:lnTo>
                    <a:lnTo>
                      <a:pt x="1247" y="1021"/>
                    </a:lnTo>
                    <a:lnTo>
                      <a:pt x="1134" y="1021"/>
                    </a:lnTo>
                    <a:lnTo>
                      <a:pt x="1134" y="1134"/>
                    </a:lnTo>
                    <a:lnTo>
                      <a:pt x="1304" y="1134"/>
                    </a:lnTo>
                    <a:lnTo>
                      <a:pt x="1304" y="1191"/>
                    </a:lnTo>
                    <a:lnTo>
                      <a:pt x="1247" y="1191"/>
                    </a:lnTo>
                    <a:lnTo>
                      <a:pt x="1247" y="1247"/>
                    </a:lnTo>
                    <a:lnTo>
                      <a:pt x="907" y="1247"/>
                    </a:lnTo>
                    <a:lnTo>
                      <a:pt x="907" y="1304"/>
                    </a:lnTo>
                    <a:lnTo>
                      <a:pt x="737" y="1304"/>
                    </a:lnTo>
                    <a:lnTo>
                      <a:pt x="737" y="1247"/>
                    </a:lnTo>
                    <a:lnTo>
                      <a:pt x="624" y="1247"/>
                    </a:lnTo>
                    <a:lnTo>
                      <a:pt x="624" y="1191"/>
                    </a:lnTo>
                    <a:lnTo>
                      <a:pt x="510" y="1191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66" name="Freeform 382">
                <a:extLst>
                  <a:ext uri="{FF2B5EF4-FFF2-40B4-BE49-F238E27FC236}">
                    <a16:creationId xmlns:a16="http://schemas.microsoft.com/office/drawing/2014/main" id="{5B10F0BA-BD06-4E27-BF36-A76D2D47FD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8" y="5009"/>
                <a:ext cx="113" cy="170"/>
              </a:xfrm>
              <a:custGeom>
                <a:avLst/>
                <a:gdLst>
                  <a:gd name="T0" fmla="*/ 113 w 113"/>
                  <a:gd name="T1" fmla="*/ 0 h 170"/>
                  <a:gd name="T2" fmla="*/ 57 w 113"/>
                  <a:gd name="T3" fmla="*/ 0 h 170"/>
                  <a:gd name="T4" fmla="*/ 57 w 113"/>
                  <a:gd name="T5" fmla="*/ 56 h 170"/>
                  <a:gd name="T6" fmla="*/ 0 w 113"/>
                  <a:gd name="T7" fmla="*/ 56 h 170"/>
                  <a:gd name="T8" fmla="*/ 0 w 113"/>
                  <a:gd name="T9" fmla="*/ 170 h 170"/>
                  <a:gd name="T10" fmla="*/ 113 w 113"/>
                  <a:gd name="T11" fmla="*/ 170 h 170"/>
                  <a:gd name="T12" fmla="*/ 113 w 113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70">
                    <a:moveTo>
                      <a:pt x="113" y="0"/>
                    </a:move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69" name="Freeform 385">
                <a:extLst>
                  <a:ext uri="{FF2B5EF4-FFF2-40B4-BE49-F238E27FC236}">
                    <a16:creationId xmlns:a16="http://schemas.microsoft.com/office/drawing/2014/main" id="{66D7AB96-5D9E-4752-8E5B-949643874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5" y="5122"/>
                <a:ext cx="510" cy="624"/>
              </a:xfrm>
              <a:custGeom>
                <a:avLst/>
                <a:gdLst>
                  <a:gd name="T0" fmla="*/ 283 w 510"/>
                  <a:gd name="T1" fmla="*/ 624 h 624"/>
                  <a:gd name="T2" fmla="*/ 170 w 510"/>
                  <a:gd name="T3" fmla="*/ 624 h 624"/>
                  <a:gd name="T4" fmla="*/ 170 w 510"/>
                  <a:gd name="T5" fmla="*/ 454 h 624"/>
                  <a:gd name="T6" fmla="*/ 113 w 510"/>
                  <a:gd name="T7" fmla="*/ 454 h 624"/>
                  <a:gd name="T8" fmla="*/ 113 w 510"/>
                  <a:gd name="T9" fmla="*/ 340 h 624"/>
                  <a:gd name="T10" fmla="*/ 56 w 510"/>
                  <a:gd name="T11" fmla="*/ 340 h 624"/>
                  <a:gd name="T12" fmla="*/ 56 w 510"/>
                  <a:gd name="T13" fmla="*/ 227 h 624"/>
                  <a:gd name="T14" fmla="*/ 0 w 510"/>
                  <a:gd name="T15" fmla="*/ 227 h 624"/>
                  <a:gd name="T16" fmla="*/ 0 w 510"/>
                  <a:gd name="T17" fmla="*/ 57 h 624"/>
                  <a:gd name="T18" fmla="*/ 56 w 510"/>
                  <a:gd name="T19" fmla="*/ 57 h 624"/>
                  <a:gd name="T20" fmla="*/ 56 w 510"/>
                  <a:gd name="T21" fmla="*/ 0 h 624"/>
                  <a:gd name="T22" fmla="*/ 113 w 510"/>
                  <a:gd name="T23" fmla="*/ 0 h 624"/>
                  <a:gd name="T24" fmla="*/ 113 w 510"/>
                  <a:gd name="T25" fmla="*/ 57 h 624"/>
                  <a:gd name="T26" fmla="*/ 397 w 510"/>
                  <a:gd name="T27" fmla="*/ 57 h 624"/>
                  <a:gd name="T28" fmla="*/ 397 w 510"/>
                  <a:gd name="T29" fmla="*/ 227 h 624"/>
                  <a:gd name="T30" fmla="*/ 453 w 510"/>
                  <a:gd name="T31" fmla="*/ 227 h 624"/>
                  <a:gd name="T32" fmla="*/ 453 w 510"/>
                  <a:gd name="T33" fmla="*/ 340 h 624"/>
                  <a:gd name="T34" fmla="*/ 510 w 510"/>
                  <a:gd name="T35" fmla="*/ 340 h 624"/>
                  <a:gd name="T36" fmla="*/ 510 w 510"/>
                  <a:gd name="T37" fmla="*/ 454 h 624"/>
                  <a:gd name="T38" fmla="*/ 453 w 510"/>
                  <a:gd name="T39" fmla="*/ 454 h 624"/>
                  <a:gd name="T40" fmla="*/ 453 w 510"/>
                  <a:gd name="T41" fmla="*/ 510 h 624"/>
                  <a:gd name="T42" fmla="*/ 340 w 510"/>
                  <a:gd name="T43" fmla="*/ 510 h 624"/>
                  <a:gd name="T44" fmla="*/ 340 w 510"/>
                  <a:gd name="T45" fmla="*/ 567 h 624"/>
                  <a:gd name="T46" fmla="*/ 283 w 510"/>
                  <a:gd name="T47" fmla="*/ 567 h 624"/>
                  <a:gd name="T48" fmla="*/ 283 w 510"/>
                  <a:gd name="T49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624">
                    <a:moveTo>
                      <a:pt x="283" y="624"/>
                    </a:moveTo>
                    <a:lnTo>
                      <a:pt x="170" y="624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397" y="57"/>
                    </a:lnTo>
                    <a:lnTo>
                      <a:pt x="397" y="227"/>
                    </a:lnTo>
                    <a:lnTo>
                      <a:pt x="453" y="22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454"/>
                    </a:lnTo>
                    <a:lnTo>
                      <a:pt x="453" y="454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624"/>
                    </a:lnTo>
                    <a:close/>
                  </a:path>
                </a:pathLst>
              </a:custGeom>
              <a:solidFill>
                <a:srgbClr val="99CC00"/>
              </a:solidFill>
              <a:ln w="31750" cap="flat" cmpd="sng">
                <a:solidFill>
                  <a:srgbClr val="008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797" name="Group 413">
              <a:extLst>
                <a:ext uri="{FF2B5EF4-FFF2-40B4-BE49-F238E27FC236}">
                  <a16:creationId xmlns:a16="http://schemas.microsoft.com/office/drawing/2014/main" id="{DFACDDDD-EABE-4960-9898-C343A884FB3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62" y="3478"/>
              <a:ext cx="1134" cy="1304"/>
              <a:chOff x="3862" y="3478"/>
              <a:chExt cx="1134" cy="1304"/>
            </a:xfrm>
          </p:grpSpPr>
          <p:sp>
            <p:nvSpPr>
              <p:cNvPr id="16798" name="Freeform 414">
                <a:extLst>
                  <a:ext uri="{FF2B5EF4-FFF2-40B4-BE49-F238E27FC236}">
                    <a16:creationId xmlns:a16="http://schemas.microsoft.com/office/drawing/2014/main" id="{F71197E1-BF0B-444A-8C08-425297BA3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3" y="3534"/>
                <a:ext cx="397" cy="340"/>
              </a:xfrm>
              <a:custGeom>
                <a:avLst/>
                <a:gdLst>
                  <a:gd name="T0" fmla="*/ 284 w 397"/>
                  <a:gd name="T1" fmla="*/ 0 h 341"/>
                  <a:gd name="T2" fmla="*/ 227 w 397"/>
                  <a:gd name="T3" fmla="*/ 0 h 341"/>
                  <a:gd name="T4" fmla="*/ 227 w 397"/>
                  <a:gd name="T5" fmla="*/ 57 h 341"/>
                  <a:gd name="T6" fmla="*/ 114 w 397"/>
                  <a:gd name="T7" fmla="*/ 57 h 341"/>
                  <a:gd name="T8" fmla="*/ 114 w 397"/>
                  <a:gd name="T9" fmla="*/ 114 h 341"/>
                  <a:gd name="T10" fmla="*/ 57 w 397"/>
                  <a:gd name="T11" fmla="*/ 114 h 341"/>
                  <a:gd name="T12" fmla="*/ 57 w 397"/>
                  <a:gd name="T13" fmla="*/ 170 h 341"/>
                  <a:gd name="T14" fmla="*/ 114 w 397"/>
                  <a:gd name="T15" fmla="*/ 170 h 341"/>
                  <a:gd name="T16" fmla="*/ 114 w 397"/>
                  <a:gd name="T17" fmla="*/ 227 h 341"/>
                  <a:gd name="T18" fmla="*/ 0 w 397"/>
                  <a:gd name="T19" fmla="*/ 227 h 341"/>
                  <a:gd name="T20" fmla="*/ 0 w 397"/>
                  <a:gd name="T21" fmla="*/ 341 h 341"/>
                  <a:gd name="T22" fmla="*/ 227 w 397"/>
                  <a:gd name="T23" fmla="*/ 341 h 341"/>
                  <a:gd name="T24" fmla="*/ 227 w 397"/>
                  <a:gd name="T25" fmla="*/ 284 h 341"/>
                  <a:gd name="T26" fmla="*/ 397 w 397"/>
                  <a:gd name="T27" fmla="*/ 284 h 341"/>
                  <a:gd name="T28" fmla="*/ 397 w 397"/>
                  <a:gd name="T29" fmla="*/ 227 h 341"/>
                  <a:gd name="T30" fmla="*/ 284 w 397"/>
                  <a:gd name="T31" fmla="*/ 227 h 341"/>
                  <a:gd name="T32" fmla="*/ 284 w 397"/>
                  <a:gd name="T3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341">
                    <a:moveTo>
                      <a:pt x="284" y="0"/>
                    </a:moveTo>
                    <a:lnTo>
                      <a:pt x="227" y="0"/>
                    </a:lnTo>
                    <a:lnTo>
                      <a:pt x="227" y="57"/>
                    </a:lnTo>
                    <a:lnTo>
                      <a:pt x="114" y="57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799" name="Freeform 415">
                <a:extLst>
                  <a:ext uri="{FF2B5EF4-FFF2-40B4-BE49-F238E27FC236}">
                    <a16:creationId xmlns:a16="http://schemas.microsoft.com/office/drawing/2014/main" id="{87341266-4FBD-4039-8E43-2B06F1BC5F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478"/>
                <a:ext cx="454" cy="397"/>
              </a:xfrm>
              <a:custGeom>
                <a:avLst/>
                <a:gdLst>
                  <a:gd name="T0" fmla="*/ 113 w 454"/>
                  <a:gd name="T1" fmla="*/ 283 h 397"/>
                  <a:gd name="T2" fmla="*/ 227 w 454"/>
                  <a:gd name="T3" fmla="*/ 283 h 397"/>
                  <a:gd name="T4" fmla="*/ 227 w 454"/>
                  <a:gd name="T5" fmla="*/ 397 h 397"/>
                  <a:gd name="T6" fmla="*/ 284 w 454"/>
                  <a:gd name="T7" fmla="*/ 397 h 397"/>
                  <a:gd name="T8" fmla="*/ 284 w 454"/>
                  <a:gd name="T9" fmla="*/ 340 h 397"/>
                  <a:gd name="T10" fmla="*/ 340 w 454"/>
                  <a:gd name="T11" fmla="*/ 340 h 397"/>
                  <a:gd name="T12" fmla="*/ 340 w 454"/>
                  <a:gd name="T13" fmla="*/ 283 h 397"/>
                  <a:gd name="T14" fmla="*/ 454 w 454"/>
                  <a:gd name="T15" fmla="*/ 283 h 397"/>
                  <a:gd name="T16" fmla="*/ 454 w 454"/>
                  <a:gd name="T17" fmla="*/ 226 h 397"/>
                  <a:gd name="T18" fmla="*/ 397 w 454"/>
                  <a:gd name="T19" fmla="*/ 226 h 397"/>
                  <a:gd name="T20" fmla="*/ 397 w 454"/>
                  <a:gd name="T21" fmla="*/ 170 h 397"/>
                  <a:gd name="T22" fmla="*/ 454 w 454"/>
                  <a:gd name="T23" fmla="*/ 170 h 397"/>
                  <a:gd name="T24" fmla="*/ 454 w 454"/>
                  <a:gd name="T25" fmla="*/ 113 h 397"/>
                  <a:gd name="T26" fmla="*/ 397 w 454"/>
                  <a:gd name="T27" fmla="*/ 113 h 397"/>
                  <a:gd name="T28" fmla="*/ 397 w 454"/>
                  <a:gd name="T29" fmla="*/ 56 h 397"/>
                  <a:gd name="T30" fmla="*/ 284 w 454"/>
                  <a:gd name="T31" fmla="*/ 56 h 397"/>
                  <a:gd name="T32" fmla="*/ 284 w 454"/>
                  <a:gd name="T33" fmla="*/ 0 h 397"/>
                  <a:gd name="T34" fmla="*/ 57 w 454"/>
                  <a:gd name="T35" fmla="*/ 0 h 397"/>
                  <a:gd name="T36" fmla="*/ 57 w 454"/>
                  <a:gd name="T37" fmla="*/ 56 h 397"/>
                  <a:gd name="T38" fmla="*/ 0 w 454"/>
                  <a:gd name="T39" fmla="*/ 56 h 397"/>
                  <a:gd name="T40" fmla="*/ 0 w 454"/>
                  <a:gd name="T41" fmla="*/ 113 h 397"/>
                  <a:gd name="T42" fmla="*/ 170 w 454"/>
                  <a:gd name="T43" fmla="*/ 113 h 397"/>
                  <a:gd name="T44" fmla="*/ 170 w 454"/>
                  <a:gd name="T45" fmla="*/ 170 h 397"/>
                  <a:gd name="T46" fmla="*/ 113 w 454"/>
                  <a:gd name="T47" fmla="*/ 170 h 397"/>
                  <a:gd name="T48" fmla="*/ 113 w 454"/>
                  <a:gd name="T49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54" h="397">
                    <a:moveTo>
                      <a:pt x="113" y="283"/>
                    </a:moveTo>
                    <a:lnTo>
                      <a:pt x="227" y="283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340"/>
                    </a:lnTo>
                    <a:lnTo>
                      <a:pt x="340" y="340"/>
                    </a:lnTo>
                    <a:lnTo>
                      <a:pt x="340" y="283"/>
                    </a:lnTo>
                    <a:lnTo>
                      <a:pt x="454" y="283"/>
                    </a:lnTo>
                    <a:lnTo>
                      <a:pt x="454" y="226"/>
                    </a:lnTo>
                    <a:lnTo>
                      <a:pt x="397" y="226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45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3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0" name="Freeform 416">
                <a:extLst>
                  <a:ext uri="{FF2B5EF4-FFF2-40B4-BE49-F238E27FC236}">
                    <a16:creationId xmlns:a16="http://schemas.microsoft.com/office/drawing/2014/main" id="{CFD313A9-50C1-409D-835A-6B1C0A6470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534"/>
                <a:ext cx="510" cy="624"/>
              </a:xfrm>
              <a:custGeom>
                <a:avLst/>
                <a:gdLst>
                  <a:gd name="T0" fmla="*/ 340 w 510"/>
                  <a:gd name="T1" fmla="*/ 624 h 624"/>
                  <a:gd name="T2" fmla="*/ 510 w 510"/>
                  <a:gd name="T3" fmla="*/ 624 h 624"/>
                  <a:gd name="T4" fmla="*/ 510 w 510"/>
                  <a:gd name="T5" fmla="*/ 567 h 624"/>
                  <a:gd name="T6" fmla="*/ 454 w 510"/>
                  <a:gd name="T7" fmla="*/ 567 h 624"/>
                  <a:gd name="T8" fmla="*/ 454 w 510"/>
                  <a:gd name="T9" fmla="*/ 454 h 624"/>
                  <a:gd name="T10" fmla="*/ 510 w 510"/>
                  <a:gd name="T11" fmla="*/ 454 h 624"/>
                  <a:gd name="T12" fmla="*/ 510 w 510"/>
                  <a:gd name="T13" fmla="*/ 284 h 624"/>
                  <a:gd name="T14" fmla="*/ 454 w 510"/>
                  <a:gd name="T15" fmla="*/ 284 h 624"/>
                  <a:gd name="T16" fmla="*/ 454 w 510"/>
                  <a:gd name="T17" fmla="*/ 341 h 624"/>
                  <a:gd name="T18" fmla="*/ 397 w 510"/>
                  <a:gd name="T19" fmla="*/ 341 h 624"/>
                  <a:gd name="T20" fmla="*/ 397 w 510"/>
                  <a:gd name="T21" fmla="*/ 227 h 624"/>
                  <a:gd name="T22" fmla="*/ 227 w 510"/>
                  <a:gd name="T23" fmla="*/ 227 h 624"/>
                  <a:gd name="T24" fmla="*/ 227 w 510"/>
                  <a:gd name="T25" fmla="*/ 114 h 624"/>
                  <a:gd name="T26" fmla="*/ 170 w 510"/>
                  <a:gd name="T27" fmla="*/ 114 h 624"/>
                  <a:gd name="T28" fmla="*/ 170 w 510"/>
                  <a:gd name="T29" fmla="*/ 227 h 624"/>
                  <a:gd name="T30" fmla="*/ 113 w 510"/>
                  <a:gd name="T31" fmla="*/ 227 h 624"/>
                  <a:gd name="T32" fmla="*/ 113 w 510"/>
                  <a:gd name="T33" fmla="*/ 0 h 624"/>
                  <a:gd name="T34" fmla="*/ 0 w 510"/>
                  <a:gd name="T35" fmla="*/ 0 h 624"/>
                  <a:gd name="T36" fmla="*/ 0 w 510"/>
                  <a:gd name="T37" fmla="*/ 170 h 624"/>
                  <a:gd name="T38" fmla="*/ 57 w 510"/>
                  <a:gd name="T39" fmla="*/ 170 h 624"/>
                  <a:gd name="T40" fmla="*/ 57 w 510"/>
                  <a:gd name="T41" fmla="*/ 284 h 624"/>
                  <a:gd name="T42" fmla="*/ 227 w 510"/>
                  <a:gd name="T43" fmla="*/ 284 h 624"/>
                  <a:gd name="T44" fmla="*/ 227 w 510"/>
                  <a:gd name="T45" fmla="*/ 341 h 624"/>
                  <a:gd name="T46" fmla="*/ 170 w 510"/>
                  <a:gd name="T47" fmla="*/ 341 h 624"/>
                  <a:gd name="T48" fmla="*/ 170 w 510"/>
                  <a:gd name="T49" fmla="*/ 397 h 624"/>
                  <a:gd name="T50" fmla="*/ 227 w 510"/>
                  <a:gd name="T51" fmla="*/ 397 h 624"/>
                  <a:gd name="T52" fmla="*/ 227 w 510"/>
                  <a:gd name="T53" fmla="*/ 454 h 624"/>
                  <a:gd name="T54" fmla="*/ 283 w 510"/>
                  <a:gd name="T55" fmla="*/ 454 h 624"/>
                  <a:gd name="T56" fmla="*/ 283 w 510"/>
                  <a:gd name="T57" fmla="*/ 511 h 624"/>
                  <a:gd name="T58" fmla="*/ 340 w 510"/>
                  <a:gd name="T59" fmla="*/ 511 h 624"/>
                  <a:gd name="T60" fmla="*/ 340 w 510"/>
                  <a:gd name="T61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10" h="624">
                    <a:moveTo>
                      <a:pt x="340" y="624"/>
                    </a:moveTo>
                    <a:lnTo>
                      <a:pt x="510" y="624"/>
                    </a:lnTo>
                    <a:lnTo>
                      <a:pt x="510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510" y="454"/>
                    </a:lnTo>
                    <a:lnTo>
                      <a:pt x="510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170" y="114"/>
                    </a:lnTo>
                    <a:lnTo>
                      <a:pt x="17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170" y="341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283" y="454"/>
                    </a:lnTo>
                    <a:lnTo>
                      <a:pt x="283" y="511"/>
                    </a:lnTo>
                    <a:lnTo>
                      <a:pt x="340" y="511"/>
                    </a:lnTo>
                    <a:lnTo>
                      <a:pt x="340" y="624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1" name="Freeform 417">
                <a:extLst>
                  <a:ext uri="{FF2B5EF4-FFF2-40B4-BE49-F238E27FC236}">
                    <a16:creationId xmlns:a16="http://schemas.microsoft.com/office/drawing/2014/main" id="{7C819ED7-613C-47A1-9AA7-1405C16DE1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4101"/>
                <a:ext cx="510" cy="681"/>
              </a:xfrm>
              <a:custGeom>
                <a:avLst/>
                <a:gdLst>
                  <a:gd name="T0" fmla="*/ 0 w 510"/>
                  <a:gd name="T1" fmla="*/ 57 h 681"/>
                  <a:gd name="T2" fmla="*/ 170 w 510"/>
                  <a:gd name="T3" fmla="*/ 57 h 681"/>
                  <a:gd name="T4" fmla="*/ 170 w 510"/>
                  <a:gd name="T5" fmla="*/ 0 h 681"/>
                  <a:gd name="T6" fmla="*/ 284 w 510"/>
                  <a:gd name="T7" fmla="*/ 0 h 681"/>
                  <a:gd name="T8" fmla="*/ 284 w 510"/>
                  <a:gd name="T9" fmla="*/ 57 h 681"/>
                  <a:gd name="T10" fmla="*/ 397 w 510"/>
                  <a:gd name="T11" fmla="*/ 57 h 681"/>
                  <a:gd name="T12" fmla="*/ 397 w 510"/>
                  <a:gd name="T13" fmla="*/ 114 h 681"/>
                  <a:gd name="T14" fmla="*/ 510 w 510"/>
                  <a:gd name="T15" fmla="*/ 114 h 681"/>
                  <a:gd name="T16" fmla="*/ 510 w 510"/>
                  <a:gd name="T17" fmla="*/ 227 h 681"/>
                  <a:gd name="T18" fmla="*/ 454 w 510"/>
                  <a:gd name="T19" fmla="*/ 227 h 681"/>
                  <a:gd name="T20" fmla="*/ 454 w 510"/>
                  <a:gd name="T21" fmla="*/ 341 h 681"/>
                  <a:gd name="T22" fmla="*/ 510 w 510"/>
                  <a:gd name="T23" fmla="*/ 341 h 681"/>
                  <a:gd name="T24" fmla="*/ 510 w 510"/>
                  <a:gd name="T25" fmla="*/ 511 h 681"/>
                  <a:gd name="T26" fmla="*/ 454 w 510"/>
                  <a:gd name="T27" fmla="*/ 511 h 681"/>
                  <a:gd name="T28" fmla="*/ 454 w 510"/>
                  <a:gd name="T29" fmla="*/ 567 h 681"/>
                  <a:gd name="T30" fmla="*/ 397 w 510"/>
                  <a:gd name="T31" fmla="*/ 567 h 681"/>
                  <a:gd name="T32" fmla="*/ 397 w 510"/>
                  <a:gd name="T33" fmla="*/ 681 h 681"/>
                  <a:gd name="T34" fmla="*/ 284 w 510"/>
                  <a:gd name="T35" fmla="*/ 681 h 681"/>
                  <a:gd name="T36" fmla="*/ 284 w 510"/>
                  <a:gd name="T37" fmla="*/ 567 h 681"/>
                  <a:gd name="T38" fmla="*/ 227 w 510"/>
                  <a:gd name="T39" fmla="*/ 567 h 681"/>
                  <a:gd name="T40" fmla="*/ 227 w 510"/>
                  <a:gd name="T41" fmla="*/ 454 h 681"/>
                  <a:gd name="T42" fmla="*/ 114 w 510"/>
                  <a:gd name="T43" fmla="*/ 454 h 681"/>
                  <a:gd name="T44" fmla="*/ 114 w 510"/>
                  <a:gd name="T45" fmla="*/ 284 h 681"/>
                  <a:gd name="T46" fmla="*/ 57 w 510"/>
                  <a:gd name="T47" fmla="*/ 284 h 681"/>
                  <a:gd name="T48" fmla="*/ 57 w 510"/>
                  <a:gd name="T49" fmla="*/ 114 h 681"/>
                  <a:gd name="T50" fmla="*/ 0 w 510"/>
                  <a:gd name="T51" fmla="*/ 114 h 681"/>
                  <a:gd name="T52" fmla="*/ 0 w 510"/>
                  <a:gd name="T53" fmla="*/ 57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0" h="681">
                    <a:moveTo>
                      <a:pt x="0" y="57"/>
                    </a:moveTo>
                    <a:lnTo>
                      <a:pt x="170" y="57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114"/>
                    </a:lnTo>
                    <a:lnTo>
                      <a:pt x="510" y="114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510" y="341"/>
                    </a:lnTo>
                    <a:lnTo>
                      <a:pt x="510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81"/>
                    </a:lnTo>
                    <a:lnTo>
                      <a:pt x="284" y="681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4" y="454"/>
                    </a:lnTo>
                    <a:lnTo>
                      <a:pt x="114" y="284"/>
                    </a:lnTo>
                    <a:lnTo>
                      <a:pt x="57" y="284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2" name="Freeform 418">
                <a:extLst>
                  <a:ext uri="{FF2B5EF4-FFF2-40B4-BE49-F238E27FC236}">
                    <a16:creationId xmlns:a16="http://schemas.microsoft.com/office/drawing/2014/main" id="{737C624A-FCCE-44F1-B6DB-E8C3554F59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875"/>
                <a:ext cx="340" cy="340"/>
              </a:xfrm>
              <a:custGeom>
                <a:avLst/>
                <a:gdLst>
                  <a:gd name="T0" fmla="*/ 56 w 340"/>
                  <a:gd name="T1" fmla="*/ 0 h 340"/>
                  <a:gd name="T2" fmla="*/ 226 w 340"/>
                  <a:gd name="T3" fmla="*/ 0 h 340"/>
                  <a:gd name="T4" fmla="*/ 226 w 340"/>
                  <a:gd name="T5" fmla="*/ 113 h 340"/>
                  <a:gd name="T6" fmla="*/ 283 w 340"/>
                  <a:gd name="T7" fmla="*/ 113 h 340"/>
                  <a:gd name="T8" fmla="*/ 283 w 340"/>
                  <a:gd name="T9" fmla="*/ 226 h 340"/>
                  <a:gd name="T10" fmla="*/ 340 w 340"/>
                  <a:gd name="T11" fmla="*/ 226 h 340"/>
                  <a:gd name="T12" fmla="*/ 340 w 340"/>
                  <a:gd name="T13" fmla="*/ 340 h 340"/>
                  <a:gd name="T14" fmla="*/ 283 w 340"/>
                  <a:gd name="T15" fmla="*/ 340 h 340"/>
                  <a:gd name="T16" fmla="*/ 283 w 340"/>
                  <a:gd name="T17" fmla="*/ 283 h 340"/>
                  <a:gd name="T18" fmla="*/ 170 w 340"/>
                  <a:gd name="T19" fmla="*/ 283 h 340"/>
                  <a:gd name="T20" fmla="*/ 170 w 340"/>
                  <a:gd name="T21" fmla="*/ 226 h 340"/>
                  <a:gd name="T22" fmla="*/ 0 w 340"/>
                  <a:gd name="T23" fmla="*/ 226 h 340"/>
                  <a:gd name="T24" fmla="*/ 0 w 340"/>
                  <a:gd name="T25" fmla="*/ 113 h 340"/>
                  <a:gd name="T26" fmla="*/ 56 w 340"/>
                  <a:gd name="T27" fmla="*/ 113 h 340"/>
                  <a:gd name="T28" fmla="*/ 56 w 340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56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283" y="113"/>
                    </a:lnTo>
                    <a:lnTo>
                      <a:pt x="283" y="226"/>
                    </a:lnTo>
                    <a:lnTo>
                      <a:pt x="340" y="226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0" y="226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3" name="Freeform 419">
                <a:extLst>
                  <a:ext uri="{FF2B5EF4-FFF2-40B4-BE49-F238E27FC236}">
                    <a16:creationId xmlns:a16="http://schemas.microsoft.com/office/drawing/2014/main" id="{363F704F-50D5-4DB8-B567-ED433B4A42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818"/>
                <a:ext cx="227" cy="340"/>
              </a:xfrm>
              <a:custGeom>
                <a:avLst/>
                <a:gdLst>
                  <a:gd name="T0" fmla="*/ 170 w 227"/>
                  <a:gd name="T1" fmla="*/ 0 h 340"/>
                  <a:gd name="T2" fmla="*/ 170 w 227"/>
                  <a:gd name="T3" fmla="*/ 113 h 340"/>
                  <a:gd name="T4" fmla="*/ 170 w 227"/>
                  <a:gd name="T5" fmla="*/ 170 h 340"/>
                  <a:gd name="T6" fmla="*/ 227 w 227"/>
                  <a:gd name="T7" fmla="*/ 170 h 340"/>
                  <a:gd name="T8" fmla="*/ 227 w 227"/>
                  <a:gd name="T9" fmla="*/ 283 h 340"/>
                  <a:gd name="T10" fmla="*/ 170 w 227"/>
                  <a:gd name="T11" fmla="*/ 283 h 340"/>
                  <a:gd name="T12" fmla="*/ 170 w 227"/>
                  <a:gd name="T13" fmla="*/ 340 h 340"/>
                  <a:gd name="T14" fmla="*/ 114 w 227"/>
                  <a:gd name="T15" fmla="*/ 340 h 340"/>
                  <a:gd name="T16" fmla="*/ 114 w 227"/>
                  <a:gd name="T17" fmla="*/ 283 h 340"/>
                  <a:gd name="T18" fmla="*/ 57 w 227"/>
                  <a:gd name="T19" fmla="*/ 283 h 340"/>
                  <a:gd name="T20" fmla="*/ 57 w 227"/>
                  <a:gd name="T21" fmla="*/ 170 h 340"/>
                  <a:gd name="T22" fmla="*/ 0 w 227"/>
                  <a:gd name="T23" fmla="*/ 170 h 340"/>
                  <a:gd name="T24" fmla="*/ 0 w 227"/>
                  <a:gd name="T25" fmla="*/ 57 h 340"/>
                  <a:gd name="T26" fmla="*/ 57 w 227"/>
                  <a:gd name="T27" fmla="*/ 57 h 340"/>
                  <a:gd name="T28" fmla="*/ 57 w 227"/>
                  <a:gd name="T29" fmla="*/ 0 h 340"/>
                  <a:gd name="T30" fmla="*/ 170 w 227"/>
                  <a:gd name="T3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7" h="340">
                    <a:moveTo>
                      <a:pt x="170" y="0"/>
                    </a:moveTo>
                    <a:lnTo>
                      <a:pt x="170" y="113"/>
                    </a:lnTo>
                    <a:lnTo>
                      <a:pt x="170" y="170"/>
                    </a:lnTo>
                    <a:lnTo>
                      <a:pt x="227" y="17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4" name="Freeform 420">
                <a:extLst>
                  <a:ext uri="{FF2B5EF4-FFF2-40B4-BE49-F238E27FC236}">
                    <a16:creationId xmlns:a16="http://schemas.microsoft.com/office/drawing/2014/main" id="{F20E66BB-79C5-4553-9726-03489D1AB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818"/>
                <a:ext cx="284" cy="340"/>
              </a:xfrm>
              <a:custGeom>
                <a:avLst/>
                <a:gdLst>
                  <a:gd name="T0" fmla="*/ 0 w 284"/>
                  <a:gd name="T1" fmla="*/ 0 h 340"/>
                  <a:gd name="T2" fmla="*/ 171 w 284"/>
                  <a:gd name="T3" fmla="*/ 0 h 340"/>
                  <a:gd name="T4" fmla="*/ 171 w 284"/>
                  <a:gd name="T5" fmla="*/ 113 h 340"/>
                  <a:gd name="T6" fmla="*/ 227 w 284"/>
                  <a:gd name="T7" fmla="*/ 113 h 340"/>
                  <a:gd name="T8" fmla="*/ 227 w 284"/>
                  <a:gd name="T9" fmla="*/ 170 h 340"/>
                  <a:gd name="T10" fmla="*/ 284 w 284"/>
                  <a:gd name="T11" fmla="*/ 170 h 340"/>
                  <a:gd name="T12" fmla="*/ 284 w 284"/>
                  <a:gd name="T13" fmla="*/ 340 h 340"/>
                  <a:gd name="T14" fmla="*/ 114 w 284"/>
                  <a:gd name="T15" fmla="*/ 340 h 340"/>
                  <a:gd name="T16" fmla="*/ 114 w 284"/>
                  <a:gd name="T17" fmla="*/ 227 h 340"/>
                  <a:gd name="T18" fmla="*/ 57 w 284"/>
                  <a:gd name="T19" fmla="*/ 227 h 340"/>
                  <a:gd name="T20" fmla="*/ 57 w 284"/>
                  <a:gd name="T21" fmla="*/ 170 h 340"/>
                  <a:gd name="T22" fmla="*/ 0 w 284"/>
                  <a:gd name="T23" fmla="*/ 170 h 340"/>
                  <a:gd name="T24" fmla="*/ 0 w 28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340">
                    <a:moveTo>
                      <a:pt x="0" y="0"/>
                    </a:moveTo>
                    <a:lnTo>
                      <a:pt x="171" y="0"/>
                    </a:lnTo>
                    <a:lnTo>
                      <a:pt x="171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284" y="170"/>
                    </a:lnTo>
                    <a:lnTo>
                      <a:pt x="284" y="340"/>
                    </a:lnTo>
                    <a:lnTo>
                      <a:pt x="114" y="34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CCFF"/>
              </a:solidFill>
              <a:ln w="25400" cap="flat" cmpd="sng">
                <a:solidFill>
                  <a:srgbClr val="0000FF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805" name="Group 421">
              <a:extLst>
                <a:ext uri="{FF2B5EF4-FFF2-40B4-BE49-F238E27FC236}">
                  <a16:creationId xmlns:a16="http://schemas.microsoft.com/office/drawing/2014/main" id="{EDFA3996-D282-4FAA-96A0-0FBF3E0D7D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2287"/>
              <a:ext cx="1304" cy="1304"/>
              <a:chOff x="3692" y="2287"/>
              <a:chExt cx="1304" cy="1304"/>
            </a:xfrm>
          </p:grpSpPr>
          <p:sp>
            <p:nvSpPr>
              <p:cNvPr id="16806" name="Freeform 422">
                <a:extLst>
                  <a:ext uri="{FF2B5EF4-FFF2-40B4-BE49-F238E27FC236}">
                    <a16:creationId xmlns:a16="http://schemas.microsoft.com/office/drawing/2014/main" id="{57A8B966-7387-470A-9E96-99415F5DFD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287"/>
                <a:ext cx="340" cy="340"/>
              </a:xfrm>
              <a:custGeom>
                <a:avLst/>
                <a:gdLst>
                  <a:gd name="T0" fmla="*/ 0 w 340"/>
                  <a:gd name="T1" fmla="*/ 113 h 340"/>
                  <a:gd name="T2" fmla="*/ 0 w 340"/>
                  <a:gd name="T3" fmla="*/ 340 h 340"/>
                  <a:gd name="T4" fmla="*/ 56 w 340"/>
                  <a:gd name="T5" fmla="*/ 340 h 340"/>
                  <a:gd name="T6" fmla="*/ 56 w 340"/>
                  <a:gd name="T7" fmla="*/ 283 h 340"/>
                  <a:gd name="T8" fmla="*/ 113 w 340"/>
                  <a:gd name="T9" fmla="*/ 283 h 340"/>
                  <a:gd name="T10" fmla="*/ 113 w 340"/>
                  <a:gd name="T11" fmla="*/ 227 h 340"/>
                  <a:gd name="T12" fmla="*/ 283 w 340"/>
                  <a:gd name="T13" fmla="*/ 227 h 340"/>
                  <a:gd name="T14" fmla="*/ 283 w 340"/>
                  <a:gd name="T15" fmla="*/ 170 h 340"/>
                  <a:gd name="T16" fmla="*/ 340 w 340"/>
                  <a:gd name="T17" fmla="*/ 170 h 340"/>
                  <a:gd name="T18" fmla="*/ 340 w 340"/>
                  <a:gd name="T19" fmla="*/ 57 h 340"/>
                  <a:gd name="T20" fmla="*/ 283 w 340"/>
                  <a:gd name="T21" fmla="*/ 57 h 340"/>
                  <a:gd name="T22" fmla="*/ 283 w 340"/>
                  <a:gd name="T23" fmla="*/ 0 h 340"/>
                  <a:gd name="T24" fmla="*/ 170 w 340"/>
                  <a:gd name="T25" fmla="*/ 0 h 340"/>
                  <a:gd name="T26" fmla="*/ 170 w 340"/>
                  <a:gd name="T27" fmla="*/ 113 h 340"/>
                  <a:gd name="T28" fmla="*/ 0 w 340"/>
                  <a:gd name="T29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40">
                    <a:moveTo>
                      <a:pt x="0" y="113"/>
                    </a:move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7" name="Freeform 423">
                <a:extLst>
                  <a:ext uri="{FF2B5EF4-FFF2-40B4-BE49-F238E27FC236}">
                    <a16:creationId xmlns:a16="http://schemas.microsoft.com/office/drawing/2014/main" id="{3B8F145E-0E6A-4FC1-9004-301EC3C1C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2400"/>
                <a:ext cx="341" cy="284"/>
              </a:xfrm>
              <a:custGeom>
                <a:avLst/>
                <a:gdLst>
                  <a:gd name="T0" fmla="*/ 341 w 341"/>
                  <a:gd name="T1" fmla="*/ 227 h 284"/>
                  <a:gd name="T2" fmla="*/ 227 w 341"/>
                  <a:gd name="T3" fmla="*/ 227 h 284"/>
                  <a:gd name="T4" fmla="*/ 227 w 341"/>
                  <a:gd name="T5" fmla="*/ 284 h 284"/>
                  <a:gd name="T6" fmla="*/ 114 w 341"/>
                  <a:gd name="T7" fmla="*/ 284 h 284"/>
                  <a:gd name="T8" fmla="*/ 114 w 341"/>
                  <a:gd name="T9" fmla="*/ 227 h 284"/>
                  <a:gd name="T10" fmla="*/ 57 w 341"/>
                  <a:gd name="T11" fmla="*/ 227 h 284"/>
                  <a:gd name="T12" fmla="*/ 57 w 341"/>
                  <a:gd name="T13" fmla="*/ 170 h 284"/>
                  <a:gd name="T14" fmla="*/ 0 w 341"/>
                  <a:gd name="T15" fmla="*/ 170 h 284"/>
                  <a:gd name="T16" fmla="*/ 0 w 341"/>
                  <a:gd name="T17" fmla="*/ 114 h 284"/>
                  <a:gd name="T18" fmla="*/ 171 w 341"/>
                  <a:gd name="T19" fmla="*/ 114 h 284"/>
                  <a:gd name="T20" fmla="*/ 171 w 341"/>
                  <a:gd name="T21" fmla="*/ 57 h 284"/>
                  <a:gd name="T22" fmla="*/ 227 w 341"/>
                  <a:gd name="T23" fmla="*/ 57 h 284"/>
                  <a:gd name="T24" fmla="*/ 227 w 341"/>
                  <a:gd name="T25" fmla="*/ 0 h 284"/>
                  <a:gd name="T26" fmla="*/ 341 w 341"/>
                  <a:gd name="T27" fmla="*/ 0 h 284"/>
                  <a:gd name="T28" fmla="*/ 341 w 341"/>
                  <a:gd name="T29" fmla="*/ 22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284">
                    <a:moveTo>
                      <a:pt x="341" y="227"/>
                    </a:moveTo>
                    <a:lnTo>
                      <a:pt x="227" y="227"/>
                    </a:lnTo>
                    <a:lnTo>
                      <a:pt x="22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1" y="114"/>
                    </a:lnTo>
                    <a:lnTo>
                      <a:pt x="171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1" y="0"/>
                    </a:lnTo>
                    <a:lnTo>
                      <a:pt x="341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8" name="Freeform 424">
                <a:extLst>
                  <a:ext uri="{FF2B5EF4-FFF2-40B4-BE49-F238E27FC236}">
                    <a16:creationId xmlns:a16="http://schemas.microsoft.com/office/drawing/2014/main" id="{992111B5-D98D-4501-8E7F-E33CCA4E5A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570"/>
                <a:ext cx="397" cy="284"/>
              </a:xfrm>
              <a:custGeom>
                <a:avLst/>
                <a:gdLst>
                  <a:gd name="T0" fmla="*/ 226 w 397"/>
                  <a:gd name="T1" fmla="*/ 284 h 284"/>
                  <a:gd name="T2" fmla="*/ 283 w 397"/>
                  <a:gd name="T3" fmla="*/ 284 h 284"/>
                  <a:gd name="T4" fmla="*/ 283 w 397"/>
                  <a:gd name="T5" fmla="*/ 227 h 284"/>
                  <a:gd name="T6" fmla="*/ 340 w 397"/>
                  <a:gd name="T7" fmla="*/ 227 h 284"/>
                  <a:gd name="T8" fmla="*/ 340 w 397"/>
                  <a:gd name="T9" fmla="*/ 170 h 284"/>
                  <a:gd name="T10" fmla="*/ 397 w 397"/>
                  <a:gd name="T11" fmla="*/ 170 h 284"/>
                  <a:gd name="T12" fmla="*/ 397 w 397"/>
                  <a:gd name="T13" fmla="*/ 114 h 284"/>
                  <a:gd name="T14" fmla="*/ 340 w 397"/>
                  <a:gd name="T15" fmla="*/ 114 h 284"/>
                  <a:gd name="T16" fmla="*/ 340 w 397"/>
                  <a:gd name="T17" fmla="*/ 57 h 284"/>
                  <a:gd name="T18" fmla="*/ 283 w 397"/>
                  <a:gd name="T19" fmla="*/ 57 h 284"/>
                  <a:gd name="T20" fmla="*/ 283 w 397"/>
                  <a:gd name="T21" fmla="*/ 0 h 284"/>
                  <a:gd name="T22" fmla="*/ 226 w 397"/>
                  <a:gd name="T23" fmla="*/ 0 h 284"/>
                  <a:gd name="T24" fmla="*/ 226 w 397"/>
                  <a:gd name="T25" fmla="*/ 57 h 284"/>
                  <a:gd name="T26" fmla="*/ 170 w 397"/>
                  <a:gd name="T27" fmla="*/ 57 h 284"/>
                  <a:gd name="T28" fmla="*/ 170 w 397"/>
                  <a:gd name="T29" fmla="*/ 114 h 284"/>
                  <a:gd name="T30" fmla="*/ 56 w 397"/>
                  <a:gd name="T31" fmla="*/ 114 h 284"/>
                  <a:gd name="T32" fmla="*/ 56 w 397"/>
                  <a:gd name="T33" fmla="*/ 170 h 284"/>
                  <a:gd name="T34" fmla="*/ 0 w 397"/>
                  <a:gd name="T35" fmla="*/ 170 h 284"/>
                  <a:gd name="T36" fmla="*/ 0 w 397"/>
                  <a:gd name="T37" fmla="*/ 227 h 284"/>
                  <a:gd name="T38" fmla="*/ 56 w 397"/>
                  <a:gd name="T39" fmla="*/ 227 h 284"/>
                  <a:gd name="T40" fmla="*/ 56 w 397"/>
                  <a:gd name="T41" fmla="*/ 284 h 284"/>
                  <a:gd name="T42" fmla="*/ 113 w 397"/>
                  <a:gd name="T43" fmla="*/ 284 h 284"/>
                  <a:gd name="T44" fmla="*/ 113 w 397"/>
                  <a:gd name="T45" fmla="*/ 227 h 284"/>
                  <a:gd name="T46" fmla="*/ 226 w 397"/>
                  <a:gd name="T47" fmla="*/ 227 h 284"/>
                  <a:gd name="T48" fmla="*/ 226 w 397"/>
                  <a:gd name="T4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97" h="284">
                    <a:moveTo>
                      <a:pt x="226" y="284"/>
                    </a:moveTo>
                    <a:lnTo>
                      <a:pt x="283" y="284"/>
                    </a:lnTo>
                    <a:lnTo>
                      <a:pt x="283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57"/>
                    </a:lnTo>
                    <a:lnTo>
                      <a:pt x="283" y="57"/>
                    </a:lnTo>
                    <a:lnTo>
                      <a:pt x="28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284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09" name="Freeform 425">
                <a:extLst>
                  <a:ext uri="{FF2B5EF4-FFF2-40B4-BE49-F238E27FC236}">
                    <a16:creationId xmlns:a16="http://schemas.microsoft.com/office/drawing/2014/main" id="{7AA20D2E-FED2-460E-8540-B0386B26A7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457"/>
                <a:ext cx="227" cy="227"/>
              </a:xfrm>
              <a:custGeom>
                <a:avLst/>
                <a:gdLst>
                  <a:gd name="T0" fmla="*/ 0 w 227"/>
                  <a:gd name="T1" fmla="*/ 57 h 227"/>
                  <a:gd name="T2" fmla="*/ 0 w 227"/>
                  <a:gd name="T3" fmla="*/ 170 h 227"/>
                  <a:gd name="T4" fmla="*/ 56 w 227"/>
                  <a:gd name="T5" fmla="*/ 170 h 227"/>
                  <a:gd name="T6" fmla="*/ 56 w 227"/>
                  <a:gd name="T7" fmla="*/ 227 h 227"/>
                  <a:gd name="T8" fmla="*/ 227 w 227"/>
                  <a:gd name="T9" fmla="*/ 227 h 227"/>
                  <a:gd name="T10" fmla="*/ 227 w 227"/>
                  <a:gd name="T11" fmla="*/ 113 h 227"/>
                  <a:gd name="T12" fmla="*/ 170 w 227"/>
                  <a:gd name="T13" fmla="*/ 113 h 227"/>
                  <a:gd name="T14" fmla="*/ 170 w 227"/>
                  <a:gd name="T15" fmla="*/ 0 h 227"/>
                  <a:gd name="T16" fmla="*/ 113 w 227"/>
                  <a:gd name="T17" fmla="*/ 0 h 227"/>
                  <a:gd name="T18" fmla="*/ 113 w 227"/>
                  <a:gd name="T19" fmla="*/ 57 h 227"/>
                  <a:gd name="T20" fmla="*/ 0 w 227"/>
                  <a:gd name="T21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227">
                    <a:moveTo>
                      <a:pt x="0" y="57"/>
                    </a:move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0" name="Freeform 426">
                <a:extLst>
                  <a:ext uri="{FF2B5EF4-FFF2-40B4-BE49-F238E27FC236}">
                    <a16:creationId xmlns:a16="http://schemas.microsoft.com/office/drawing/2014/main" id="{E8CB6B0E-8CC4-4493-A698-05B14C004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2514"/>
                <a:ext cx="170" cy="340"/>
              </a:xfrm>
              <a:custGeom>
                <a:avLst/>
                <a:gdLst>
                  <a:gd name="T0" fmla="*/ 0 w 170"/>
                  <a:gd name="T1" fmla="*/ 113 h 340"/>
                  <a:gd name="T2" fmla="*/ 57 w 170"/>
                  <a:gd name="T3" fmla="*/ 113 h 340"/>
                  <a:gd name="T4" fmla="*/ 57 w 170"/>
                  <a:gd name="T5" fmla="*/ 340 h 340"/>
                  <a:gd name="T6" fmla="*/ 114 w 170"/>
                  <a:gd name="T7" fmla="*/ 340 h 340"/>
                  <a:gd name="T8" fmla="*/ 114 w 170"/>
                  <a:gd name="T9" fmla="*/ 226 h 340"/>
                  <a:gd name="T10" fmla="*/ 170 w 170"/>
                  <a:gd name="T11" fmla="*/ 226 h 340"/>
                  <a:gd name="T12" fmla="*/ 170 w 170"/>
                  <a:gd name="T13" fmla="*/ 113 h 340"/>
                  <a:gd name="T14" fmla="*/ 114 w 170"/>
                  <a:gd name="T15" fmla="*/ 113 h 340"/>
                  <a:gd name="T16" fmla="*/ 114 w 170"/>
                  <a:gd name="T17" fmla="*/ 0 h 340"/>
                  <a:gd name="T18" fmla="*/ 57 w 170"/>
                  <a:gd name="T19" fmla="*/ 0 h 340"/>
                  <a:gd name="T20" fmla="*/ 57 w 170"/>
                  <a:gd name="T21" fmla="*/ 56 h 340"/>
                  <a:gd name="T22" fmla="*/ 0 w 170"/>
                  <a:gd name="T23" fmla="*/ 56 h 340"/>
                  <a:gd name="T24" fmla="*/ 0 w 170"/>
                  <a:gd name="T25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0" h="340">
                    <a:moveTo>
                      <a:pt x="0" y="113"/>
                    </a:moveTo>
                    <a:lnTo>
                      <a:pt x="57" y="113"/>
                    </a:lnTo>
                    <a:lnTo>
                      <a:pt x="57" y="340"/>
                    </a:lnTo>
                    <a:lnTo>
                      <a:pt x="114" y="340"/>
                    </a:lnTo>
                    <a:lnTo>
                      <a:pt x="114" y="226"/>
                    </a:lnTo>
                    <a:lnTo>
                      <a:pt x="170" y="226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57" y="0"/>
                    </a:lnTo>
                    <a:lnTo>
                      <a:pt x="57" y="56"/>
                    </a:lnTo>
                    <a:lnTo>
                      <a:pt x="0" y="56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1" name="Freeform 427">
                <a:extLst>
                  <a:ext uri="{FF2B5EF4-FFF2-40B4-BE49-F238E27FC236}">
                    <a16:creationId xmlns:a16="http://schemas.microsoft.com/office/drawing/2014/main" id="{4FDB0E85-96F0-46BA-86C7-64214D81E3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2627"/>
                <a:ext cx="170" cy="227"/>
              </a:xfrm>
              <a:custGeom>
                <a:avLst/>
                <a:gdLst>
                  <a:gd name="T0" fmla="*/ 0 w 170"/>
                  <a:gd name="T1" fmla="*/ 57 h 227"/>
                  <a:gd name="T2" fmla="*/ 0 w 170"/>
                  <a:gd name="T3" fmla="*/ 227 h 227"/>
                  <a:gd name="T4" fmla="*/ 113 w 170"/>
                  <a:gd name="T5" fmla="*/ 227 h 227"/>
                  <a:gd name="T6" fmla="*/ 113 w 170"/>
                  <a:gd name="T7" fmla="*/ 170 h 227"/>
                  <a:gd name="T8" fmla="*/ 170 w 170"/>
                  <a:gd name="T9" fmla="*/ 170 h 227"/>
                  <a:gd name="T10" fmla="*/ 170 w 170"/>
                  <a:gd name="T11" fmla="*/ 0 h 227"/>
                  <a:gd name="T12" fmla="*/ 113 w 170"/>
                  <a:gd name="T13" fmla="*/ 0 h 227"/>
                  <a:gd name="T14" fmla="*/ 113 w 170"/>
                  <a:gd name="T15" fmla="*/ 57 h 227"/>
                  <a:gd name="T16" fmla="*/ 0 w 170"/>
                  <a:gd name="T17" fmla="*/ 5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0" y="57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2" name="Freeform 428">
                <a:extLst>
                  <a:ext uri="{FF2B5EF4-FFF2-40B4-BE49-F238E27FC236}">
                    <a16:creationId xmlns:a16="http://schemas.microsoft.com/office/drawing/2014/main" id="{357BA7E7-D125-428A-8616-BAD5492C24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684"/>
                <a:ext cx="170" cy="227"/>
              </a:xfrm>
              <a:custGeom>
                <a:avLst/>
                <a:gdLst>
                  <a:gd name="T0" fmla="*/ 0 w 170"/>
                  <a:gd name="T1" fmla="*/ 56 h 227"/>
                  <a:gd name="T2" fmla="*/ 0 w 170"/>
                  <a:gd name="T3" fmla="*/ 227 h 227"/>
                  <a:gd name="T4" fmla="*/ 170 w 170"/>
                  <a:gd name="T5" fmla="*/ 227 h 227"/>
                  <a:gd name="T6" fmla="*/ 170 w 170"/>
                  <a:gd name="T7" fmla="*/ 0 h 227"/>
                  <a:gd name="T8" fmla="*/ 56 w 170"/>
                  <a:gd name="T9" fmla="*/ 0 h 227"/>
                  <a:gd name="T10" fmla="*/ 56 w 170"/>
                  <a:gd name="T11" fmla="*/ 56 h 227"/>
                  <a:gd name="T12" fmla="*/ 0 w 170"/>
                  <a:gd name="T13" fmla="*/ 56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27">
                    <a:moveTo>
                      <a:pt x="0" y="56"/>
                    </a:move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3" name="Freeform 429">
                <a:extLst>
                  <a:ext uri="{FF2B5EF4-FFF2-40B4-BE49-F238E27FC236}">
                    <a16:creationId xmlns:a16="http://schemas.microsoft.com/office/drawing/2014/main" id="{6B28F030-7310-4AB0-B264-57C10B3A30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2911"/>
                <a:ext cx="170" cy="113"/>
              </a:xfrm>
              <a:custGeom>
                <a:avLst/>
                <a:gdLst>
                  <a:gd name="T0" fmla="*/ 0 w 170"/>
                  <a:gd name="T1" fmla="*/ 0 h 113"/>
                  <a:gd name="T2" fmla="*/ 0 w 170"/>
                  <a:gd name="T3" fmla="*/ 113 h 113"/>
                  <a:gd name="T4" fmla="*/ 170 w 170"/>
                  <a:gd name="T5" fmla="*/ 113 h 113"/>
                  <a:gd name="T6" fmla="*/ 170 w 170"/>
                  <a:gd name="T7" fmla="*/ 0 h 113"/>
                  <a:gd name="T8" fmla="*/ 0 w 170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4" name="Freeform 430">
                <a:extLst>
                  <a:ext uri="{FF2B5EF4-FFF2-40B4-BE49-F238E27FC236}">
                    <a16:creationId xmlns:a16="http://schemas.microsoft.com/office/drawing/2014/main" id="{CD05E125-AA2F-486B-B7A2-F63C1FC95D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2627"/>
                <a:ext cx="283" cy="227"/>
              </a:xfrm>
              <a:custGeom>
                <a:avLst/>
                <a:gdLst>
                  <a:gd name="T0" fmla="*/ 0 w 283"/>
                  <a:gd name="T1" fmla="*/ 113 h 227"/>
                  <a:gd name="T2" fmla="*/ 113 w 283"/>
                  <a:gd name="T3" fmla="*/ 113 h 227"/>
                  <a:gd name="T4" fmla="*/ 113 w 283"/>
                  <a:gd name="T5" fmla="*/ 227 h 227"/>
                  <a:gd name="T6" fmla="*/ 283 w 283"/>
                  <a:gd name="T7" fmla="*/ 227 h 227"/>
                  <a:gd name="T8" fmla="*/ 283 w 283"/>
                  <a:gd name="T9" fmla="*/ 0 h 227"/>
                  <a:gd name="T10" fmla="*/ 56 w 283"/>
                  <a:gd name="T11" fmla="*/ 0 h 227"/>
                  <a:gd name="T12" fmla="*/ 56 w 283"/>
                  <a:gd name="T13" fmla="*/ 57 h 227"/>
                  <a:gd name="T14" fmla="*/ 0 w 283"/>
                  <a:gd name="T15" fmla="*/ 57 h 227"/>
                  <a:gd name="T16" fmla="*/ 0 w 283"/>
                  <a:gd name="T17" fmla="*/ 11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3" h="227">
                    <a:moveTo>
                      <a:pt x="0" y="113"/>
                    </a:moveTo>
                    <a:lnTo>
                      <a:pt x="113" y="113"/>
                    </a:lnTo>
                    <a:lnTo>
                      <a:pt x="113" y="227"/>
                    </a:lnTo>
                    <a:lnTo>
                      <a:pt x="283" y="227"/>
                    </a:lnTo>
                    <a:lnTo>
                      <a:pt x="28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5" name="Freeform 431">
                <a:extLst>
                  <a:ext uri="{FF2B5EF4-FFF2-40B4-BE49-F238E27FC236}">
                    <a16:creationId xmlns:a16="http://schemas.microsoft.com/office/drawing/2014/main" id="{87FBAE42-F54A-421C-8923-B4DC9047B7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2740"/>
                <a:ext cx="170" cy="171"/>
              </a:xfrm>
              <a:custGeom>
                <a:avLst/>
                <a:gdLst>
                  <a:gd name="T0" fmla="*/ 0 w 170"/>
                  <a:gd name="T1" fmla="*/ 0 h 171"/>
                  <a:gd name="T2" fmla="*/ 0 w 170"/>
                  <a:gd name="T3" fmla="*/ 171 h 171"/>
                  <a:gd name="T4" fmla="*/ 113 w 170"/>
                  <a:gd name="T5" fmla="*/ 171 h 171"/>
                  <a:gd name="T6" fmla="*/ 113 w 170"/>
                  <a:gd name="T7" fmla="*/ 114 h 171"/>
                  <a:gd name="T8" fmla="*/ 170 w 170"/>
                  <a:gd name="T9" fmla="*/ 114 h 171"/>
                  <a:gd name="T10" fmla="*/ 170 w 170"/>
                  <a:gd name="T11" fmla="*/ 0 h 171"/>
                  <a:gd name="T12" fmla="*/ 0 w 170"/>
                  <a:gd name="T13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13" y="171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6" name="Freeform 432">
                <a:extLst>
                  <a:ext uri="{FF2B5EF4-FFF2-40B4-BE49-F238E27FC236}">
                    <a16:creationId xmlns:a16="http://schemas.microsoft.com/office/drawing/2014/main" id="{C52C1252-5A34-4DFA-8023-B5084D189C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3024"/>
                <a:ext cx="227" cy="227"/>
              </a:xfrm>
              <a:custGeom>
                <a:avLst/>
                <a:gdLst>
                  <a:gd name="T0" fmla="*/ 57 w 227"/>
                  <a:gd name="T1" fmla="*/ 0 h 227"/>
                  <a:gd name="T2" fmla="*/ 57 w 227"/>
                  <a:gd name="T3" fmla="*/ 57 h 227"/>
                  <a:gd name="T4" fmla="*/ 0 w 227"/>
                  <a:gd name="T5" fmla="*/ 57 h 227"/>
                  <a:gd name="T6" fmla="*/ 0 w 227"/>
                  <a:gd name="T7" fmla="*/ 170 h 227"/>
                  <a:gd name="T8" fmla="*/ 170 w 227"/>
                  <a:gd name="T9" fmla="*/ 170 h 227"/>
                  <a:gd name="T10" fmla="*/ 170 w 227"/>
                  <a:gd name="T11" fmla="*/ 227 h 227"/>
                  <a:gd name="T12" fmla="*/ 227 w 227"/>
                  <a:gd name="T13" fmla="*/ 227 h 227"/>
                  <a:gd name="T14" fmla="*/ 227 w 227"/>
                  <a:gd name="T15" fmla="*/ 0 h 227"/>
                  <a:gd name="T16" fmla="*/ 57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57" y="0"/>
                    </a:moveTo>
                    <a:lnTo>
                      <a:pt x="57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7" name="Freeform 433">
                <a:extLst>
                  <a:ext uri="{FF2B5EF4-FFF2-40B4-BE49-F238E27FC236}">
                    <a16:creationId xmlns:a16="http://schemas.microsoft.com/office/drawing/2014/main" id="{D3E9EE2B-1B20-497B-8AE4-5CB5650611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3194"/>
                <a:ext cx="284" cy="340"/>
              </a:xfrm>
              <a:custGeom>
                <a:avLst/>
                <a:gdLst>
                  <a:gd name="T0" fmla="*/ 57 w 284"/>
                  <a:gd name="T1" fmla="*/ 57 h 340"/>
                  <a:gd name="T2" fmla="*/ 0 w 284"/>
                  <a:gd name="T3" fmla="*/ 57 h 340"/>
                  <a:gd name="T4" fmla="*/ 0 w 284"/>
                  <a:gd name="T5" fmla="*/ 284 h 340"/>
                  <a:gd name="T6" fmla="*/ 57 w 284"/>
                  <a:gd name="T7" fmla="*/ 284 h 340"/>
                  <a:gd name="T8" fmla="*/ 57 w 284"/>
                  <a:gd name="T9" fmla="*/ 340 h 340"/>
                  <a:gd name="T10" fmla="*/ 227 w 284"/>
                  <a:gd name="T11" fmla="*/ 340 h 340"/>
                  <a:gd name="T12" fmla="*/ 227 w 284"/>
                  <a:gd name="T13" fmla="*/ 284 h 340"/>
                  <a:gd name="T14" fmla="*/ 284 w 284"/>
                  <a:gd name="T15" fmla="*/ 284 h 340"/>
                  <a:gd name="T16" fmla="*/ 284 w 284"/>
                  <a:gd name="T17" fmla="*/ 227 h 340"/>
                  <a:gd name="T18" fmla="*/ 114 w 284"/>
                  <a:gd name="T19" fmla="*/ 227 h 340"/>
                  <a:gd name="T20" fmla="*/ 114 w 284"/>
                  <a:gd name="T21" fmla="*/ 114 h 340"/>
                  <a:gd name="T22" fmla="*/ 227 w 284"/>
                  <a:gd name="T23" fmla="*/ 114 h 340"/>
                  <a:gd name="T24" fmla="*/ 227 w 284"/>
                  <a:gd name="T25" fmla="*/ 57 h 340"/>
                  <a:gd name="T26" fmla="*/ 171 w 284"/>
                  <a:gd name="T27" fmla="*/ 57 h 340"/>
                  <a:gd name="T28" fmla="*/ 171 w 284"/>
                  <a:gd name="T29" fmla="*/ 0 h 340"/>
                  <a:gd name="T30" fmla="*/ 114 w 284"/>
                  <a:gd name="T31" fmla="*/ 0 h 340"/>
                  <a:gd name="T32" fmla="*/ 114 w 284"/>
                  <a:gd name="T33" fmla="*/ 57 h 340"/>
                  <a:gd name="T34" fmla="*/ 57 w 284"/>
                  <a:gd name="T35" fmla="*/ 5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4" h="340">
                    <a:moveTo>
                      <a:pt x="57" y="57"/>
                    </a:moveTo>
                    <a:lnTo>
                      <a:pt x="0" y="5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227" y="340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57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8" name="Freeform 434">
                <a:extLst>
                  <a:ext uri="{FF2B5EF4-FFF2-40B4-BE49-F238E27FC236}">
                    <a16:creationId xmlns:a16="http://schemas.microsoft.com/office/drawing/2014/main" id="{B99415FC-9DCA-4C91-ABFF-7812B5966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3194"/>
                <a:ext cx="227" cy="340"/>
              </a:xfrm>
              <a:custGeom>
                <a:avLst/>
                <a:gdLst>
                  <a:gd name="T0" fmla="*/ 57 w 227"/>
                  <a:gd name="T1" fmla="*/ 340 h 340"/>
                  <a:gd name="T2" fmla="*/ 57 w 227"/>
                  <a:gd name="T3" fmla="*/ 227 h 340"/>
                  <a:gd name="T4" fmla="*/ 0 w 227"/>
                  <a:gd name="T5" fmla="*/ 227 h 340"/>
                  <a:gd name="T6" fmla="*/ 0 w 227"/>
                  <a:gd name="T7" fmla="*/ 170 h 340"/>
                  <a:gd name="T8" fmla="*/ 57 w 227"/>
                  <a:gd name="T9" fmla="*/ 170 h 340"/>
                  <a:gd name="T10" fmla="*/ 57 w 227"/>
                  <a:gd name="T11" fmla="*/ 0 h 340"/>
                  <a:gd name="T12" fmla="*/ 227 w 227"/>
                  <a:gd name="T13" fmla="*/ 0 h 340"/>
                  <a:gd name="T14" fmla="*/ 227 w 227"/>
                  <a:gd name="T15" fmla="*/ 57 h 340"/>
                  <a:gd name="T16" fmla="*/ 170 w 227"/>
                  <a:gd name="T17" fmla="*/ 57 h 340"/>
                  <a:gd name="T18" fmla="*/ 170 w 227"/>
                  <a:gd name="T19" fmla="*/ 284 h 340"/>
                  <a:gd name="T20" fmla="*/ 227 w 227"/>
                  <a:gd name="T21" fmla="*/ 284 h 340"/>
                  <a:gd name="T22" fmla="*/ 227 w 227"/>
                  <a:gd name="T23" fmla="*/ 340 h 340"/>
                  <a:gd name="T24" fmla="*/ 57 w 227"/>
                  <a:gd name="T2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340">
                    <a:moveTo>
                      <a:pt x="57" y="340"/>
                    </a:move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57" y="34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19" name="Freeform 435">
                <a:extLst>
                  <a:ext uri="{FF2B5EF4-FFF2-40B4-BE49-F238E27FC236}">
                    <a16:creationId xmlns:a16="http://schemas.microsoft.com/office/drawing/2014/main" id="{BEB4F2D4-C716-4538-8401-6340DEA233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72" y="3364"/>
                <a:ext cx="227" cy="227"/>
              </a:xfrm>
              <a:custGeom>
                <a:avLst/>
                <a:gdLst>
                  <a:gd name="T0" fmla="*/ 170 w 227"/>
                  <a:gd name="T1" fmla="*/ 0 h 227"/>
                  <a:gd name="T2" fmla="*/ 0 w 227"/>
                  <a:gd name="T3" fmla="*/ 0 h 227"/>
                  <a:gd name="T4" fmla="*/ 0 w 227"/>
                  <a:gd name="T5" fmla="*/ 170 h 227"/>
                  <a:gd name="T6" fmla="*/ 57 w 227"/>
                  <a:gd name="T7" fmla="*/ 170 h 227"/>
                  <a:gd name="T8" fmla="*/ 57 w 227"/>
                  <a:gd name="T9" fmla="*/ 227 h 227"/>
                  <a:gd name="T10" fmla="*/ 227 w 227"/>
                  <a:gd name="T11" fmla="*/ 227 h 227"/>
                  <a:gd name="T12" fmla="*/ 227 w 227"/>
                  <a:gd name="T13" fmla="*/ 57 h 227"/>
                  <a:gd name="T14" fmla="*/ 170 w 227"/>
                  <a:gd name="T15" fmla="*/ 57 h 227"/>
                  <a:gd name="T16" fmla="*/ 170 w 22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227" y="227"/>
                    </a:lnTo>
                    <a:lnTo>
                      <a:pt x="227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0" name="Freeform 436">
                <a:extLst>
                  <a:ext uri="{FF2B5EF4-FFF2-40B4-BE49-F238E27FC236}">
                    <a16:creationId xmlns:a16="http://schemas.microsoft.com/office/drawing/2014/main" id="{4A6AD20F-EF11-4B53-BD61-155C648A38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2854"/>
                <a:ext cx="227" cy="170"/>
              </a:xfrm>
              <a:custGeom>
                <a:avLst/>
                <a:gdLst>
                  <a:gd name="T0" fmla="*/ 0 w 227"/>
                  <a:gd name="T1" fmla="*/ 0 h 170"/>
                  <a:gd name="T2" fmla="*/ 0 w 227"/>
                  <a:gd name="T3" fmla="*/ 170 h 170"/>
                  <a:gd name="T4" fmla="*/ 170 w 227"/>
                  <a:gd name="T5" fmla="*/ 170 h 170"/>
                  <a:gd name="T6" fmla="*/ 170 w 227"/>
                  <a:gd name="T7" fmla="*/ 113 h 170"/>
                  <a:gd name="T8" fmla="*/ 227 w 227"/>
                  <a:gd name="T9" fmla="*/ 113 h 170"/>
                  <a:gd name="T10" fmla="*/ 227 w 227"/>
                  <a:gd name="T11" fmla="*/ 0 h 170"/>
                  <a:gd name="T12" fmla="*/ 0 w 227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70">
                    <a:moveTo>
                      <a:pt x="0" y="0"/>
                    </a:move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1" name="Freeform 437">
                <a:extLst>
                  <a:ext uri="{FF2B5EF4-FFF2-40B4-BE49-F238E27FC236}">
                    <a16:creationId xmlns:a16="http://schemas.microsoft.com/office/drawing/2014/main" id="{C7321511-EC2D-4681-A1DC-2D2ED7C281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967"/>
                <a:ext cx="170" cy="170"/>
              </a:xfrm>
              <a:custGeom>
                <a:avLst/>
                <a:gdLst>
                  <a:gd name="T0" fmla="*/ 170 w 170"/>
                  <a:gd name="T1" fmla="*/ 0 h 170"/>
                  <a:gd name="T2" fmla="*/ 113 w 170"/>
                  <a:gd name="T3" fmla="*/ 0 h 170"/>
                  <a:gd name="T4" fmla="*/ 113 w 170"/>
                  <a:gd name="T5" fmla="*/ 57 h 170"/>
                  <a:gd name="T6" fmla="*/ 0 w 170"/>
                  <a:gd name="T7" fmla="*/ 57 h 170"/>
                  <a:gd name="T8" fmla="*/ 0 w 170"/>
                  <a:gd name="T9" fmla="*/ 170 h 170"/>
                  <a:gd name="T10" fmla="*/ 113 w 170"/>
                  <a:gd name="T11" fmla="*/ 170 h 170"/>
                  <a:gd name="T12" fmla="*/ 113 w 170"/>
                  <a:gd name="T13" fmla="*/ 114 h 170"/>
                  <a:gd name="T14" fmla="*/ 170 w 170"/>
                  <a:gd name="T15" fmla="*/ 114 h 170"/>
                  <a:gd name="T16" fmla="*/ 170 w 170"/>
                  <a:gd name="T1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170">
                    <a:moveTo>
                      <a:pt x="170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2" name="Freeform 438">
                <a:extLst>
                  <a:ext uri="{FF2B5EF4-FFF2-40B4-BE49-F238E27FC236}">
                    <a16:creationId xmlns:a16="http://schemas.microsoft.com/office/drawing/2014/main" id="{AF28ACB1-8E07-43AE-A86B-412CBCD5D6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137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57 w 170"/>
                  <a:gd name="T3" fmla="*/ 0 h 227"/>
                  <a:gd name="T4" fmla="*/ 57 w 170"/>
                  <a:gd name="T5" fmla="*/ 114 h 227"/>
                  <a:gd name="T6" fmla="*/ 0 w 170"/>
                  <a:gd name="T7" fmla="*/ 114 h 227"/>
                  <a:gd name="T8" fmla="*/ 0 w 170"/>
                  <a:gd name="T9" fmla="*/ 227 h 227"/>
                  <a:gd name="T10" fmla="*/ 170 w 170"/>
                  <a:gd name="T11" fmla="*/ 227 h 227"/>
                  <a:gd name="T12" fmla="*/ 170 w 170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57" y="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70" y="22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3" name="Freeform 439">
                <a:extLst>
                  <a:ext uri="{FF2B5EF4-FFF2-40B4-BE49-F238E27FC236}">
                    <a16:creationId xmlns:a16="http://schemas.microsoft.com/office/drawing/2014/main" id="{0462BFBE-1749-4EFC-993A-CCEE5837F6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137"/>
                <a:ext cx="170" cy="227"/>
              </a:xfrm>
              <a:custGeom>
                <a:avLst/>
                <a:gdLst>
                  <a:gd name="T0" fmla="*/ 170 w 170"/>
                  <a:gd name="T1" fmla="*/ 0 h 227"/>
                  <a:gd name="T2" fmla="*/ 0 w 170"/>
                  <a:gd name="T3" fmla="*/ 0 h 227"/>
                  <a:gd name="T4" fmla="*/ 0 w 170"/>
                  <a:gd name="T5" fmla="*/ 171 h 227"/>
                  <a:gd name="T6" fmla="*/ 56 w 170"/>
                  <a:gd name="T7" fmla="*/ 171 h 227"/>
                  <a:gd name="T8" fmla="*/ 56 w 170"/>
                  <a:gd name="T9" fmla="*/ 227 h 227"/>
                  <a:gd name="T10" fmla="*/ 113 w 170"/>
                  <a:gd name="T11" fmla="*/ 227 h 227"/>
                  <a:gd name="T12" fmla="*/ 113 w 170"/>
                  <a:gd name="T13" fmla="*/ 114 h 227"/>
                  <a:gd name="T14" fmla="*/ 170 w 170"/>
                  <a:gd name="T15" fmla="*/ 114 h 227"/>
                  <a:gd name="T16" fmla="*/ 170 w 170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0" h="227">
                    <a:moveTo>
                      <a:pt x="170" y="0"/>
                    </a:moveTo>
                    <a:lnTo>
                      <a:pt x="0" y="0"/>
                    </a:lnTo>
                    <a:lnTo>
                      <a:pt x="0" y="171"/>
                    </a:lnTo>
                    <a:lnTo>
                      <a:pt x="56" y="171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170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4" name="Freeform 440">
                <a:extLst>
                  <a:ext uri="{FF2B5EF4-FFF2-40B4-BE49-F238E27FC236}">
                    <a16:creationId xmlns:a16="http://schemas.microsoft.com/office/drawing/2014/main" id="{999E77D8-BD4B-40EB-90EA-1A39325A54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16" y="3024"/>
                <a:ext cx="170" cy="113"/>
              </a:xfrm>
              <a:custGeom>
                <a:avLst/>
                <a:gdLst>
                  <a:gd name="T0" fmla="*/ 170 w 170"/>
                  <a:gd name="T1" fmla="*/ 0 h 113"/>
                  <a:gd name="T2" fmla="*/ 0 w 170"/>
                  <a:gd name="T3" fmla="*/ 0 h 113"/>
                  <a:gd name="T4" fmla="*/ 0 w 170"/>
                  <a:gd name="T5" fmla="*/ 113 h 113"/>
                  <a:gd name="T6" fmla="*/ 170 w 170"/>
                  <a:gd name="T7" fmla="*/ 113 h 113"/>
                  <a:gd name="T8" fmla="*/ 170 w 170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13">
                    <a:moveTo>
                      <a:pt x="17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5" name="Freeform 441">
                <a:extLst>
                  <a:ext uri="{FF2B5EF4-FFF2-40B4-BE49-F238E27FC236}">
                    <a16:creationId xmlns:a16="http://schemas.microsoft.com/office/drawing/2014/main" id="{E2AAF104-14D0-4A12-9ACB-E80484C6D5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2854"/>
                <a:ext cx="227" cy="170"/>
              </a:xfrm>
              <a:custGeom>
                <a:avLst/>
                <a:gdLst>
                  <a:gd name="T0" fmla="*/ 57 w 227"/>
                  <a:gd name="T1" fmla="*/ 57 h 170"/>
                  <a:gd name="T2" fmla="*/ 0 w 227"/>
                  <a:gd name="T3" fmla="*/ 57 h 170"/>
                  <a:gd name="T4" fmla="*/ 0 w 227"/>
                  <a:gd name="T5" fmla="*/ 113 h 170"/>
                  <a:gd name="T6" fmla="*/ 57 w 227"/>
                  <a:gd name="T7" fmla="*/ 113 h 170"/>
                  <a:gd name="T8" fmla="*/ 57 w 227"/>
                  <a:gd name="T9" fmla="*/ 170 h 170"/>
                  <a:gd name="T10" fmla="*/ 227 w 227"/>
                  <a:gd name="T11" fmla="*/ 170 h 170"/>
                  <a:gd name="T12" fmla="*/ 227 w 227"/>
                  <a:gd name="T13" fmla="*/ 0 h 170"/>
                  <a:gd name="T14" fmla="*/ 170 w 227"/>
                  <a:gd name="T15" fmla="*/ 0 h 170"/>
                  <a:gd name="T16" fmla="*/ 170 w 227"/>
                  <a:gd name="T17" fmla="*/ 57 h 170"/>
                  <a:gd name="T18" fmla="*/ 57 w 227"/>
                  <a:gd name="T19" fmla="*/ 57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170">
                    <a:moveTo>
                      <a:pt x="57" y="57"/>
                    </a:moveTo>
                    <a:lnTo>
                      <a:pt x="0" y="57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227" y="170"/>
                    </a:lnTo>
                    <a:lnTo>
                      <a:pt x="22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6" name="Freeform 442">
                <a:extLst>
                  <a:ext uri="{FF2B5EF4-FFF2-40B4-BE49-F238E27FC236}">
                    <a16:creationId xmlns:a16="http://schemas.microsoft.com/office/drawing/2014/main" id="{59F52C22-CDD5-42FA-9EDF-EC1F480EF2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2797"/>
                <a:ext cx="340" cy="284"/>
              </a:xfrm>
              <a:custGeom>
                <a:avLst/>
                <a:gdLst>
                  <a:gd name="T0" fmla="*/ 340 w 340"/>
                  <a:gd name="T1" fmla="*/ 0 h 284"/>
                  <a:gd name="T2" fmla="*/ 283 w 340"/>
                  <a:gd name="T3" fmla="*/ 0 h 284"/>
                  <a:gd name="T4" fmla="*/ 283 w 340"/>
                  <a:gd name="T5" fmla="*/ 57 h 284"/>
                  <a:gd name="T6" fmla="*/ 113 w 340"/>
                  <a:gd name="T7" fmla="*/ 57 h 284"/>
                  <a:gd name="T8" fmla="*/ 113 w 340"/>
                  <a:gd name="T9" fmla="*/ 114 h 284"/>
                  <a:gd name="T10" fmla="*/ 0 w 340"/>
                  <a:gd name="T11" fmla="*/ 114 h 284"/>
                  <a:gd name="T12" fmla="*/ 0 w 340"/>
                  <a:gd name="T13" fmla="*/ 170 h 284"/>
                  <a:gd name="T14" fmla="*/ 56 w 340"/>
                  <a:gd name="T15" fmla="*/ 170 h 284"/>
                  <a:gd name="T16" fmla="*/ 56 w 340"/>
                  <a:gd name="T17" fmla="*/ 284 h 284"/>
                  <a:gd name="T18" fmla="*/ 113 w 340"/>
                  <a:gd name="T19" fmla="*/ 284 h 284"/>
                  <a:gd name="T20" fmla="*/ 113 w 340"/>
                  <a:gd name="T21" fmla="*/ 227 h 284"/>
                  <a:gd name="T22" fmla="*/ 226 w 340"/>
                  <a:gd name="T23" fmla="*/ 227 h 284"/>
                  <a:gd name="T24" fmla="*/ 226 w 340"/>
                  <a:gd name="T25" fmla="*/ 170 h 284"/>
                  <a:gd name="T26" fmla="*/ 283 w 340"/>
                  <a:gd name="T27" fmla="*/ 170 h 284"/>
                  <a:gd name="T28" fmla="*/ 283 w 340"/>
                  <a:gd name="T29" fmla="*/ 114 h 284"/>
                  <a:gd name="T30" fmla="*/ 340 w 340"/>
                  <a:gd name="T31" fmla="*/ 114 h 284"/>
                  <a:gd name="T32" fmla="*/ 340 w 340"/>
                  <a:gd name="T3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284">
                    <a:moveTo>
                      <a:pt x="340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7" name="Freeform 443">
                <a:extLst>
                  <a:ext uri="{FF2B5EF4-FFF2-40B4-BE49-F238E27FC236}">
                    <a16:creationId xmlns:a16="http://schemas.microsoft.com/office/drawing/2014/main" id="{577B878E-BE10-4ED8-A23E-28E615B69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967"/>
                <a:ext cx="284" cy="227"/>
              </a:xfrm>
              <a:custGeom>
                <a:avLst/>
                <a:gdLst>
                  <a:gd name="T0" fmla="*/ 0 w 284"/>
                  <a:gd name="T1" fmla="*/ 114 h 227"/>
                  <a:gd name="T2" fmla="*/ 0 w 284"/>
                  <a:gd name="T3" fmla="*/ 170 h 227"/>
                  <a:gd name="T4" fmla="*/ 57 w 284"/>
                  <a:gd name="T5" fmla="*/ 170 h 227"/>
                  <a:gd name="T6" fmla="*/ 114 w 284"/>
                  <a:gd name="T7" fmla="*/ 170 h 227"/>
                  <a:gd name="T8" fmla="*/ 114 w 284"/>
                  <a:gd name="T9" fmla="*/ 227 h 227"/>
                  <a:gd name="T10" fmla="*/ 170 w 284"/>
                  <a:gd name="T11" fmla="*/ 227 h 227"/>
                  <a:gd name="T12" fmla="*/ 170 w 284"/>
                  <a:gd name="T13" fmla="*/ 170 h 227"/>
                  <a:gd name="T14" fmla="*/ 284 w 284"/>
                  <a:gd name="T15" fmla="*/ 170 h 227"/>
                  <a:gd name="T16" fmla="*/ 284 w 284"/>
                  <a:gd name="T17" fmla="*/ 0 h 227"/>
                  <a:gd name="T18" fmla="*/ 170 w 284"/>
                  <a:gd name="T19" fmla="*/ 0 h 227"/>
                  <a:gd name="T20" fmla="*/ 170 w 284"/>
                  <a:gd name="T21" fmla="*/ 57 h 227"/>
                  <a:gd name="T22" fmla="*/ 57 w 284"/>
                  <a:gd name="T23" fmla="*/ 57 h 227"/>
                  <a:gd name="T24" fmla="*/ 57 w 284"/>
                  <a:gd name="T25" fmla="*/ 114 h 227"/>
                  <a:gd name="T26" fmla="*/ 0 w 284"/>
                  <a:gd name="T27" fmla="*/ 11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4" h="227">
                    <a:moveTo>
                      <a:pt x="0" y="114"/>
                    </a:moveTo>
                    <a:lnTo>
                      <a:pt x="0" y="170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8" name="Freeform 444">
                <a:extLst>
                  <a:ext uri="{FF2B5EF4-FFF2-40B4-BE49-F238E27FC236}">
                    <a16:creationId xmlns:a16="http://schemas.microsoft.com/office/drawing/2014/main" id="{6492F9D4-3503-4F33-AFC9-E6FB08B305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89" y="3024"/>
                <a:ext cx="227" cy="284"/>
              </a:xfrm>
              <a:custGeom>
                <a:avLst/>
                <a:gdLst>
                  <a:gd name="T0" fmla="*/ 227 w 227"/>
                  <a:gd name="T1" fmla="*/ 0 h 284"/>
                  <a:gd name="T2" fmla="*/ 170 w 227"/>
                  <a:gd name="T3" fmla="*/ 0 h 284"/>
                  <a:gd name="T4" fmla="*/ 170 w 227"/>
                  <a:gd name="T5" fmla="*/ 113 h 284"/>
                  <a:gd name="T6" fmla="*/ 56 w 227"/>
                  <a:gd name="T7" fmla="*/ 113 h 284"/>
                  <a:gd name="T8" fmla="*/ 56 w 227"/>
                  <a:gd name="T9" fmla="*/ 170 h 284"/>
                  <a:gd name="T10" fmla="*/ 0 w 227"/>
                  <a:gd name="T11" fmla="*/ 170 h 284"/>
                  <a:gd name="T12" fmla="*/ 0 w 227"/>
                  <a:gd name="T13" fmla="*/ 284 h 284"/>
                  <a:gd name="T14" fmla="*/ 227 w 227"/>
                  <a:gd name="T15" fmla="*/ 284 h 284"/>
                  <a:gd name="T16" fmla="*/ 227 w 227"/>
                  <a:gd name="T17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284">
                    <a:moveTo>
                      <a:pt x="227" y="0"/>
                    </a:moveTo>
                    <a:lnTo>
                      <a:pt x="170" y="0"/>
                    </a:lnTo>
                    <a:lnTo>
                      <a:pt x="170" y="113"/>
                    </a:lnTo>
                    <a:lnTo>
                      <a:pt x="56" y="113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227" y="28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6829" name="Freeform 445">
                <a:extLst>
                  <a:ext uri="{FF2B5EF4-FFF2-40B4-BE49-F238E27FC236}">
                    <a16:creationId xmlns:a16="http://schemas.microsoft.com/office/drawing/2014/main" id="{7663DF14-530C-4670-9918-9242E1C2AF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92" y="2967"/>
                <a:ext cx="680" cy="567"/>
              </a:xfrm>
              <a:custGeom>
                <a:avLst/>
                <a:gdLst>
                  <a:gd name="T0" fmla="*/ 680 w 680"/>
                  <a:gd name="T1" fmla="*/ 341 h 567"/>
                  <a:gd name="T2" fmla="*/ 397 w 680"/>
                  <a:gd name="T3" fmla="*/ 341 h 567"/>
                  <a:gd name="T4" fmla="*/ 397 w 680"/>
                  <a:gd name="T5" fmla="*/ 170 h 567"/>
                  <a:gd name="T6" fmla="*/ 227 w 680"/>
                  <a:gd name="T7" fmla="*/ 170 h 567"/>
                  <a:gd name="T8" fmla="*/ 227 w 680"/>
                  <a:gd name="T9" fmla="*/ 227 h 567"/>
                  <a:gd name="T10" fmla="*/ 113 w 680"/>
                  <a:gd name="T11" fmla="*/ 227 h 567"/>
                  <a:gd name="T12" fmla="*/ 113 w 680"/>
                  <a:gd name="T13" fmla="*/ 170 h 567"/>
                  <a:gd name="T14" fmla="*/ 170 w 680"/>
                  <a:gd name="T15" fmla="*/ 170 h 567"/>
                  <a:gd name="T16" fmla="*/ 170 w 680"/>
                  <a:gd name="T17" fmla="*/ 0 h 567"/>
                  <a:gd name="T18" fmla="*/ 113 w 680"/>
                  <a:gd name="T19" fmla="*/ 0 h 567"/>
                  <a:gd name="T20" fmla="*/ 113 w 680"/>
                  <a:gd name="T21" fmla="*/ 114 h 567"/>
                  <a:gd name="T22" fmla="*/ 0 w 680"/>
                  <a:gd name="T23" fmla="*/ 114 h 567"/>
                  <a:gd name="T24" fmla="*/ 0 w 680"/>
                  <a:gd name="T25" fmla="*/ 227 h 567"/>
                  <a:gd name="T26" fmla="*/ 113 w 680"/>
                  <a:gd name="T27" fmla="*/ 227 h 567"/>
                  <a:gd name="T28" fmla="*/ 113 w 680"/>
                  <a:gd name="T29" fmla="*/ 284 h 567"/>
                  <a:gd name="T30" fmla="*/ 227 w 680"/>
                  <a:gd name="T31" fmla="*/ 284 h 567"/>
                  <a:gd name="T32" fmla="*/ 227 w 680"/>
                  <a:gd name="T33" fmla="*/ 341 h 567"/>
                  <a:gd name="T34" fmla="*/ 283 w 680"/>
                  <a:gd name="T35" fmla="*/ 341 h 567"/>
                  <a:gd name="T36" fmla="*/ 283 w 680"/>
                  <a:gd name="T37" fmla="*/ 397 h 567"/>
                  <a:gd name="T38" fmla="*/ 170 w 680"/>
                  <a:gd name="T39" fmla="*/ 397 h 567"/>
                  <a:gd name="T40" fmla="*/ 170 w 680"/>
                  <a:gd name="T41" fmla="*/ 454 h 567"/>
                  <a:gd name="T42" fmla="*/ 510 w 680"/>
                  <a:gd name="T43" fmla="*/ 454 h 567"/>
                  <a:gd name="T44" fmla="*/ 510 w 680"/>
                  <a:gd name="T45" fmla="*/ 511 h 567"/>
                  <a:gd name="T46" fmla="*/ 624 w 680"/>
                  <a:gd name="T47" fmla="*/ 511 h 567"/>
                  <a:gd name="T48" fmla="*/ 624 w 680"/>
                  <a:gd name="T49" fmla="*/ 567 h 567"/>
                  <a:gd name="T50" fmla="*/ 680 w 680"/>
                  <a:gd name="T51" fmla="*/ 567 h 567"/>
                  <a:gd name="T52" fmla="*/ 680 w 680"/>
                  <a:gd name="T53" fmla="*/ 341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567">
                    <a:moveTo>
                      <a:pt x="680" y="341"/>
                    </a:moveTo>
                    <a:lnTo>
                      <a:pt x="397" y="341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283" y="341"/>
                    </a:lnTo>
                    <a:lnTo>
                      <a:pt x="283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10" y="454"/>
                    </a:lnTo>
                    <a:lnTo>
                      <a:pt x="510" y="511"/>
                    </a:lnTo>
                    <a:lnTo>
                      <a:pt x="624" y="511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341"/>
                    </a:lnTo>
                    <a:close/>
                  </a:path>
                </a:pathLst>
              </a:custGeom>
              <a:solidFill>
                <a:srgbClr val="FFCC00"/>
              </a:solidFill>
              <a:ln w="254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6830" name="Group 446">
              <a:extLst>
                <a:ext uri="{FF2B5EF4-FFF2-40B4-BE49-F238E27FC236}">
                  <a16:creationId xmlns:a16="http://schemas.microsoft.com/office/drawing/2014/main" id="{6EA23D79-5BE5-41D6-ABB3-887B5FE21D4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8" y="671"/>
              <a:ext cx="3544" cy="5131"/>
              <a:chOff x="2218" y="671"/>
              <a:chExt cx="3544" cy="5131"/>
            </a:xfrm>
          </p:grpSpPr>
          <p:grpSp>
            <p:nvGrpSpPr>
              <p:cNvPr id="16831" name="Group 447">
                <a:extLst>
                  <a:ext uri="{FF2B5EF4-FFF2-40B4-BE49-F238E27FC236}">
                    <a16:creationId xmlns:a16="http://schemas.microsoft.com/office/drawing/2014/main" id="{515199A7-2B46-4E3A-85A9-3C94640F51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6" y="1039"/>
                <a:ext cx="256" cy="85"/>
                <a:chOff x="4286" y="1039"/>
                <a:chExt cx="256" cy="85"/>
              </a:xfrm>
            </p:grpSpPr>
            <p:sp>
              <p:nvSpPr>
                <p:cNvPr id="16832" name="WordArt 448">
                  <a:extLst>
                    <a:ext uri="{FF2B5EF4-FFF2-40B4-BE49-F238E27FC236}">
                      <a16:creationId xmlns:a16="http://schemas.microsoft.com/office/drawing/2014/main" id="{FAB7C9F9-E059-43E1-BCB8-B64848B9663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  <p:sp>
              <p:nvSpPr>
                <p:cNvPr id="16833" name="WordArt 449">
                  <a:extLst>
                    <a:ext uri="{FF2B5EF4-FFF2-40B4-BE49-F238E27FC236}">
                      <a16:creationId xmlns:a16="http://schemas.microsoft.com/office/drawing/2014/main" id="{8459F071-D57B-4E36-969D-F313D5A69AE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</p:grpSp>
          <p:grpSp>
            <p:nvGrpSpPr>
              <p:cNvPr id="16834" name="Group 450">
                <a:extLst>
                  <a:ext uri="{FF2B5EF4-FFF2-40B4-BE49-F238E27FC236}">
                    <a16:creationId xmlns:a16="http://schemas.microsoft.com/office/drawing/2014/main" id="{EE1C3264-1BDD-4187-9AFD-B49CB3FC30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9" y="671"/>
                <a:ext cx="256" cy="85"/>
                <a:chOff x="3919" y="671"/>
                <a:chExt cx="256" cy="85"/>
              </a:xfrm>
            </p:grpSpPr>
            <p:sp>
              <p:nvSpPr>
                <p:cNvPr id="16835" name="WordArt 451">
                  <a:extLst>
                    <a:ext uri="{FF2B5EF4-FFF2-40B4-BE49-F238E27FC236}">
                      <a16:creationId xmlns:a16="http://schemas.microsoft.com/office/drawing/2014/main" id="{6E9BEB1F-30BB-42A9-96D1-D8825A51774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  <p:sp>
              <p:nvSpPr>
                <p:cNvPr id="16836" name="WordArt 452">
                  <a:extLst>
                    <a:ext uri="{FF2B5EF4-FFF2-40B4-BE49-F238E27FC236}">
                      <a16:creationId xmlns:a16="http://schemas.microsoft.com/office/drawing/2014/main" id="{3D9B3D27-B998-4C26-806C-AEFF4A93D32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</p:grpSp>
          <p:grpSp>
            <p:nvGrpSpPr>
              <p:cNvPr id="16837" name="Group 453">
                <a:extLst>
                  <a:ext uri="{FF2B5EF4-FFF2-40B4-BE49-F238E27FC236}">
                    <a16:creationId xmlns:a16="http://schemas.microsoft.com/office/drawing/2014/main" id="{87BD47D0-C919-4F58-84A8-56F99A2081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5" y="3818"/>
                <a:ext cx="256" cy="85"/>
                <a:chOff x="4315" y="3818"/>
                <a:chExt cx="256" cy="85"/>
              </a:xfrm>
            </p:grpSpPr>
            <p:sp>
              <p:nvSpPr>
                <p:cNvPr id="16838" name="WordArt 454">
                  <a:extLst>
                    <a:ext uri="{FF2B5EF4-FFF2-40B4-BE49-F238E27FC236}">
                      <a16:creationId xmlns:a16="http://schemas.microsoft.com/office/drawing/2014/main" id="{15525FFB-AD82-4655-BCD1-48F79BE7AB5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  <p:sp>
              <p:nvSpPr>
                <p:cNvPr id="16839" name="WordArt 455">
                  <a:extLst>
                    <a:ext uri="{FF2B5EF4-FFF2-40B4-BE49-F238E27FC236}">
                      <a16:creationId xmlns:a16="http://schemas.microsoft.com/office/drawing/2014/main" id="{515FF3F3-5319-47D0-9D6B-1F78E860E7D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</p:grpSp>
          <p:grpSp>
            <p:nvGrpSpPr>
              <p:cNvPr id="16840" name="Group 456">
                <a:extLst>
                  <a:ext uri="{FF2B5EF4-FFF2-40B4-BE49-F238E27FC236}">
                    <a16:creationId xmlns:a16="http://schemas.microsoft.com/office/drawing/2014/main" id="{93CAD844-87C2-4EE0-AC6B-9DF34DC307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7" y="2996"/>
                <a:ext cx="256" cy="85"/>
                <a:chOff x="4287" y="2996"/>
                <a:chExt cx="256" cy="85"/>
              </a:xfrm>
            </p:grpSpPr>
            <p:sp>
              <p:nvSpPr>
                <p:cNvPr id="16841" name="WordArt 457">
                  <a:extLst>
                    <a:ext uri="{FF2B5EF4-FFF2-40B4-BE49-F238E27FC236}">
                      <a16:creationId xmlns:a16="http://schemas.microsoft.com/office/drawing/2014/main" id="{419BF5B3-621B-4343-A954-3B4789DBF13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  <p:sp>
              <p:nvSpPr>
                <p:cNvPr id="16842" name="WordArt 458">
                  <a:extLst>
                    <a:ext uri="{FF2B5EF4-FFF2-40B4-BE49-F238E27FC236}">
                      <a16:creationId xmlns:a16="http://schemas.microsoft.com/office/drawing/2014/main" id="{7D0DAA49-7939-4A77-84D9-9F7147FF103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</p:grpSp>
          <p:grpSp>
            <p:nvGrpSpPr>
              <p:cNvPr id="16843" name="Group 459">
                <a:extLst>
                  <a:ext uri="{FF2B5EF4-FFF2-40B4-BE49-F238E27FC236}">
                    <a16:creationId xmlns:a16="http://schemas.microsoft.com/office/drawing/2014/main" id="{8589D9A4-C02B-472E-BC1B-ACDD8BDE0FA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4243"/>
                <a:ext cx="256" cy="85"/>
                <a:chOff x="4599" y="4243"/>
                <a:chExt cx="256" cy="85"/>
              </a:xfrm>
            </p:grpSpPr>
            <p:sp>
              <p:nvSpPr>
                <p:cNvPr id="16844" name="WordArt 460">
                  <a:extLst>
                    <a:ext uri="{FF2B5EF4-FFF2-40B4-BE49-F238E27FC236}">
                      <a16:creationId xmlns:a16="http://schemas.microsoft.com/office/drawing/2014/main" id="{FC38D7E9-079B-437D-A444-89BE6CB7E00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  <p:sp>
              <p:nvSpPr>
                <p:cNvPr id="16845" name="WordArt 461">
                  <a:extLst>
                    <a:ext uri="{FF2B5EF4-FFF2-40B4-BE49-F238E27FC236}">
                      <a16:creationId xmlns:a16="http://schemas.microsoft.com/office/drawing/2014/main" id="{35CCE6E3-C140-4127-ACDA-CDA34BAF361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</p:grpSp>
          <p:grpSp>
            <p:nvGrpSpPr>
              <p:cNvPr id="16846" name="Group 462">
                <a:extLst>
                  <a:ext uri="{FF2B5EF4-FFF2-40B4-BE49-F238E27FC236}">
                    <a16:creationId xmlns:a16="http://schemas.microsoft.com/office/drawing/2014/main" id="{0388FA57-BCD9-4D8A-BDBD-768CDD31EA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4668"/>
                <a:ext cx="255" cy="85"/>
                <a:chOff x="5251" y="4668"/>
                <a:chExt cx="255" cy="85"/>
              </a:xfrm>
            </p:grpSpPr>
            <p:sp>
              <p:nvSpPr>
                <p:cNvPr id="16847" name="WordArt 463">
                  <a:extLst>
                    <a:ext uri="{FF2B5EF4-FFF2-40B4-BE49-F238E27FC236}">
                      <a16:creationId xmlns:a16="http://schemas.microsoft.com/office/drawing/2014/main" id="{A26E398B-A617-44D0-A57E-551BC527DA6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  <p:sp>
              <p:nvSpPr>
                <p:cNvPr id="16848" name="WordArt 464">
                  <a:extLst>
                    <a:ext uri="{FF2B5EF4-FFF2-40B4-BE49-F238E27FC236}">
                      <a16:creationId xmlns:a16="http://schemas.microsoft.com/office/drawing/2014/main" id="{9BF3E239-32FC-4573-834C-F6F89277920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</p:grpSp>
          <p:grpSp>
            <p:nvGrpSpPr>
              <p:cNvPr id="16849" name="Group 465">
                <a:extLst>
                  <a:ext uri="{FF2B5EF4-FFF2-40B4-BE49-F238E27FC236}">
                    <a16:creationId xmlns:a16="http://schemas.microsoft.com/office/drawing/2014/main" id="{283560E9-DE96-4B6A-9D31-A618CA9E50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0" y="4328"/>
                <a:ext cx="255" cy="85"/>
                <a:chOff x="5280" y="4328"/>
                <a:chExt cx="255" cy="85"/>
              </a:xfrm>
            </p:grpSpPr>
            <p:sp>
              <p:nvSpPr>
                <p:cNvPr id="16850" name="WordArt 466">
                  <a:extLst>
                    <a:ext uri="{FF2B5EF4-FFF2-40B4-BE49-F238E27FC236}">
                      <a16:creationId xmlns:a16="http://schemas.microsoft.com/office/drawing/2014/main" id="{A36232FB-CEA6-4394-AA8F-A94A50F8E6F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  <p:sp>
              <p:nvSpPr>
                <p:cNvPr id="16851" name="WordArt 467">
                  <a:extLst>
                    <a:ext uri="{FF2B5EF4-FFF2-40B4-BE49-F238E27FC236}">
                      <a16:creationId xmlns:a16="http://schemas.microsoft.com/office/drawing/2014/main" id="{EB3E106B-AAC8-4A97-A448-CC2078344F1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</p:grpSp>
          <p:grpSp>
            <p:nvGrpSpPr>
              <p:cNvPr id="16852" name="Group 468">
                <a:extLst>
                  <a:ext uri="{FF2B5EF4-FFF2-40B4-BE49-F238E27FC236}">
                    <a16:creationId xmlns:a16="http://schemas.microsoft.com/office/drawing/2014/main" id="{E7426F43-0BB5-4A39-9473-210CA25F1CA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7" y="4073"/>
                <a:ext cx="256" cy="85"/>
                <a:chOff x="5307" y="4073"/>
                <a:chExt cx="256" cy="85"/>
              </a:xfrm>
            </p:grpSpPr>
            <p:sp>
              <p:nvSpPr>
                <p:cNvPr id="16853" name="WordArt 469">
                  <a:extLst>
                    <a:ext uri="{FF2B5EF4-FFF2-40B4-BE49-F238E27FC236}">
                      <a16:creationId xmlns:a16="http://schemas.microsoft.com/office/drawing/2014/main" id="{E6B06CDD-1A9B-4D01-B98A-62425B43F46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  <p:sp>
              <p:nvSpPr>
                <p:cNvPr id="16854" name="WordArt 470">
                  <a:extLst>
                    <a:ext uri="{FF2B5EF4-FFF2-40B4-BE49-F238E27FC236}">
                      <a16:creationId xmlns:a16="http://schemas.microsoft.com/office/drawing/2014/main" id="{863A65E1-89E1-4930-99FF-C1F2A7E43B2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</p:grpSp>
          <p:grpSp>
            <p:nvGrpSpPr>
              <p:cNvPr id="16855" name="Group 471">
                <a:extLst>
                  <a:ext uri="{FF2B5EF4-FFF2-40B4-BE49-F238E27FC236}">
                    <a16:creationId xmlns:a16="http://schemas.microsoft.com/office/drawing/2014/main" id="{352DDFFC-6BAB-4742-BC92-1136F16624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4895"/>
                <a:ext cx="255" cy="85"/>
                <a:chOff x="4769" y="4895"/>
                <a:chExt cx="255" cy="85"/>
              </a:xfrm>
            </p:grpSpPr>
            <p:sp>
              <p:nvSpPr>
                <p:cNvPr id="16856" name="WordArt 472">
                  <a:extLst>
                    <a:ext uri="{FF2B5EF4-FFF2-40B4-BE49-F238E27FC236}">
                      <a16:creationId xmlns:a16="http://schemas.microsoft.com/office/drawing/2014/main" id="{C091C399-965A-4A39-82AE-FCE463D167C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  <p:sp>
              <p:nvSpPr>
                <p:cNvPr id="16857" name="WordArt 473">
                  <a:extLst>
                    <a:ext uri="{FF2B5EF4-FFF2-40B4-BE49-F238E27FC236}">
                      <a16:creationId xmlns:a16="http://schemas.microsoft.com/office/drawing/2014/main" id="{9150D709-AF23-44FE-B92A-939A79AB96A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</p:grpSp>
          <p:grpSp>
            <p:nvGrpSpPr>
              <p:cNvPr id="16858" name="Group 474">
                <a:extLst>
                  <a:ext uri="{FF2B5EF4-FFF2-40B4-BE49-F238E27FC236}">
                    <a16:creationId xmlns:a16="http://schemas.microsoft.com/office/drawing/2014/main" id="{B78F34D2-F357-4C73-9E34-80C3F04C76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3591"/>
                <a:ext cx="256" cy="85"/>
                <a:chOff x="5251" y="3591"/>
                <a:chExt cx="256" cy="85"/>
              </a:xfrm>
            </p:grpSpPr>
            <p:sp>
              <p:nvSpPr>
                <p:cNvPr id="16859" name="WordArt 475">
                  <a:extLst>
                    <a:ext uri="{FF2B5EF4-FFF2-40B4-BE49-F238E27FC236}">
                      <a16:creationId xmlns:a16="http://schemas.microsoft.com/office/drawing/2014/main" id="{83F03FC2-B236-42A1-835B-BDC3EC4E852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  <p:sp>
              <p:nvSpPr>
                <p:cNvPr id="16860" name="WordArt 476">
                  <a:extLst>
                    <a:ext uri="{FF2B5EF4-FFF2-40B4-BE49-F238E27FC236}">
                      <a16:creationId xmlns:a16="http://schemas.microsoft.com/office/drawing/2014/main" id="{012F80C0-CBE2-4ADE-8D29-BA8359EA645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</p:grpSp>
          <p:grpSp>
            <p:nvGrpSpPr>
              <p:cNvPr id="16861" name="Group 477">
                <a:extLst>
                  <a:ext uri="{FF2B5EF4-FFF2-40B4-BE49-F238E27FC236}">
                    <a16:creationId xmlns:a16="http://schemas.microsoft.com/office/drawing/2014/main" id="{ABF60265-8D9D-41CB-B60A-4F5B2746AF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8" y="5717"/>
                <a:ext cx="256" cy="85"/>
                <a:chOff x="2218" y="5717"/>
                <a:chExt cx="256" cy="85"/>
              </a:xfrm>
            </p:grpSpPr>
            <p:sp>
              <p:nvSpPr>
                <p:cNvPr id="16862" name="WordArt 478">
                  <a:extLst>
                    <a:ext uri="{FF2B5EF4-FFF2-40B4-BE49-F238E27FC236}">
                      <a16:creationId xmlns:a16="http://schemas.microsoft.com/office/drawing/2014/main" id="{6C4B8732-3B5E-44F1-A982-F236232122E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  <p:sp>
              <p:nvSpPr>
                <p:cNvPr id="16863" name="WordArt 479">
                  <a:extLst>
                    <a:ext uri="{FF2B5EF4-FFF2-40B4-BE49-F238E27FC236}">
                      <a16:creationId xmlns:a16="http://schemas.microsoft.com/office/drawing/2014/main" id="{28FA9A2E-583B-46EB-B35B-1BB3D0B1F1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</p:grpSp>
          <p:grpSp>
            <p:nvGrpSpPr>
              <p:cNvPr id="16864" name="Group 480">
                <a:extLst>
                  <a:ext uri="{FF2B5EF4-FFF2-40B4-BE49-F238E27FC236}">
                    <a16:creationId xmlns:a16="http://schemas.microsoft.com/office/drawing/2014/main" id="{83970ABE-EF6E-404F-AEAB-27A4904464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0" y="5462"/>
                <a:ext cx="256" cy="85"/>
                <a:chOff x="2700" y="5462"/>
                <a:chExt cx="256" cy="85"/>
              </a:xfrm>
            </p:grpSpPr>
            <p:sp>
              <p:nvSpPr>
                <p:cNvPr id="16865" name="WordArt 481">
                  <a:extLst>
                    <a:ext uri="{FF2B5EF4-FFF2-40B4-BE49-F238E27FC236}">
                      <a16:creationId xmlns:a16="http://schemas.microsoft.com/office/drawing/2014/main" id="{1CCFFCCB-E51B-4B09-9752-23FA3CA2551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  <p:sp>
              <p:nvSpPr>
                <p:cNvPr id="16866" name="WordArt 482">
                  <a:extLst>
                    <a:ext uri="{FF2B5EF4-FFF2-40B4-BE49-F238E27FC236}">
                      <a16:creationId xmlns:a16="http://schemas.microsoft.com/office/drawing/2014/main" id="{7807326F-A9AE-4E24-8692-08FF17C895B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</p:grpSp>
          <p:grpSp>
            <p:nvGrpSpPr>
              <p:cNvPr id="16867" name="Group 483">
                <a:extLst>
                  <a:ext uri="{FF2B5EF4-FFF2-40B4-BE49-F238E27FC236}">
                    <a16:creationId xmlns:a16="http://schemas.microsoft.com/office/drawing/2014/main" id="{63892A89-1A7D-4099-951B-3162BE8CD3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8" y="5349"/>
                <a:ext cx="256" cy="85"/>
                <a:chOff x="3068" y="5349"/>
                <a:chExt cx="256" cy="85"/>
              </a:xfrm>
            </p:grpSpPr>
            <p:sp>
              <p:nvSpPr>
                <p:cNvPr id="16868" name="WordArt 484">
                  <a:extLst>
                    <a:ext uri="{FF2B5EF4-FFF2-40B4-BE49-F238E27FC236}">
                      <a16:creationId xmlns:a16="http://schemas.microsoft.com/office/drawing/2014/main" id="{394AA69B-99FF-497A-BD66-79A0B781C48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  <p:sp>
              <p:nvSpPr>
                <p:cNvPr id="16869" name="WordArt 485">
                  <a:extLst>
                    <a:ext uri="{FF2B5EF4-FFF2-40B4-BE49-F238E27FC236}">
                      <a16:creationId xmlns:a16="http://schemas.microsoft.com/office/drawing/2014/main" id="{BD353308-9ED0-4F62-9374-4661F1EFB63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</p:grpSp>
          <p:grpSp>
            <p:nvGrpSpPr>
              <p:cNvPr id="16870" name="Group 486">
                <a:extLst>
                  <a:ext uri="{FF2B5EF4-FFF2-40B4-BE49-F238E27FC236}">
                    <a16:creationId xmlns:a16="http://schemas.microsoft.com/office/drawing/2014/main" id="{E398D5B8-A41B-4985-891C-FD7014475AF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0" y="2457"/>
                <a:ext cx="256" cy="85"/>
                <a:chOff x="5420" y="2457"/>
                <a:chExt cx="256" cy="85"/>
              </a:xfrm>
            </p:grpSpPr>
            <p:sp>
              <p:nvSpPr>
                <p:cNvPr id="16871" name="WordArt 487">
                  <a:extLst>
                    <a:ext uri="{FF2B5EF4-FFF2-40B4-BE49-F238E27FC236}">
                      <a16:creationId xmlns:a16="http://schemas.microsoft.com/office/drawing/2014/main" id="{CDC2A661-9AE2-406F-9AFE-ED7CE83BEC8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  <p:sp>
              <p:nvSpPr>
                <p:cNvPr id="16872" name="WordArt 488">
                  <a:extLst>
                    <a:ext uri="{FF2B5EF4-FFF2-40B4-BE49-F238E27FC236}">
                      <a16:creationId xmlns:a16="http://schemas.microsoft.com/office/drawing/2014/main" id="{3E558A45-0800-4537-B046-0C7B27DBEF0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</p:grpSp>
          <p:grpSp>
            <p:nvGrpSpPr>
              <p:cNvPr id="16873" name="Group 489">
                <a:extLst>
                  <a:ext uri="{FF2B5EF4-FFF2-40B4-BE49-F238E27FC236}">
                    <a16:creationId xmlns:a16="http://schemas.microsoft.com/office/drawing/2014/main" id="{BECF5A41-A69D-4A0F-86CE-034DC3D1C8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77" y="1805"/>
                <a:ext cx="256" cy="85"/>
                <a:chOff x="5477" y="1805"/>
                <a:chExt cx="256" cy="85"/>
              </a:xfrm>
            </p:grpSpPr>
            <p:sp>
              <p:nvSpPr>
                <p:cNvPr id="16874" name="WordArt 490">
                  <a:extLst>
                    <a:ext uri="{FF2B5EF4-FFF2-40B4-BE49-F238E27FC236}">
                      <a16:creationId xmlns:a16="http://schemas.microsoft.com/office/drawing/2014/main" id="{CC48BDD8-1155-4783-B875-A71924F9CD8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  <p:sp>
              <p:nvSpPr>
                <p:cNvPr id="16875" name="WordArt 491">
                  <a:extLst>
                    <a:ext uri="{FF2B5EF4-FFF2-40B4-BE49-F238E27FC236}">
                      <a16:creationId xmlns:a16="http://schemas.microsoft.com/office/drawing/2014/main" id="{DAA20D65-85FE-4AF3-A8D8-ABD146D4BB1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</p:grpSp>
          <p:grpSp>
            <p:nvGrpSpPr>
              <p:cNvPr id="16876" name="Group 492">
                <a:extLst>
                  <a:ext uri="{FF2B5EF4-FFF2-40B4-BE49-F238E27FC236}">
                    <a16:creationId xmlns:a16="http://schemas.microsoft.com/office/drawing/2014/main" id="{CAC2FBE6-7F5C-4C7F-A0B3-E7AA882A0B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06" y="2173"/>
                <a:ext cx="256" cy="85"/>
                <a:chOff x="5506" y="2173"/>
                <a:chExt cx="256" cy="85"/>
              </a:xfrm>
            </p:grpSpPr>
            <p:sp>
              <p:nvSpPr>
                <p:cNvPr id="16877" name="WordArt 493">
                  <a:extLst>
                    <a:ext uri="{FF2B5EF4-FFF2-40B4-BE49-F238E27FC236}">
                      <a16:creationId xmlns:a16="http://schemas.microsoft.com/office/drawing/2014/main" id="{FA5696A6-9C01-4516-90A7-82AF8E71D5E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  <p:sp>
              <p:nvSpPr>
                <p:cNvPr id="16878" name="WordArt 494">
                  <a:extLst>
                    <a:ext uri="{FF2B5EF4-FFF2-40B4-BE49-F238E27FC236}">
                      <a16:creationId xmlns:a16="http://schemas.microsoft.com/office/drawing/2014/main" id="{8B184162-5513-4904-BB1E-47ACBD30BF3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</p:grpSp>
          <p:grpSp>
            <p:nvGrpSpPr>
              <p:cNvPr id="16879" name="Group 495">
                <a:extLst>
                  <a:ext uri="{FF2B5EF4-FFF2-40B4-BE49-F238E27FC236}">
                    <a16:creationId xmlns:a16="http://schemas.microsoft.com/office/drawing/2014/main" id="{4AF1D973-FCE7-4B9C-8B8F-BA8B68AE96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64" y="1181"/>
                <a:ext cx="256" cy="85"/>
                <a:chOff x="5364" y="1181"/>
                <a:chExt cx="256" cy="85"/>
              </a:xfrm>
            </p:grpSpPr>
            <p:sp>
              <p:nvSpPr>
                <p:cNvPr id="16880" name="WordArt 496">
                  <a:extLst>
                    <a:ext uri="{FF2B5EF4-FFF2-40B4-BE49-F238E27FC236}">
                      <a16:creationId xmlns:a16="http://schemas.microsoft.com/office/drawing/2014/main" id="{3FB8AF9D-432E-4454-AB6F-EC3A4489875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  <p:sp>
              <p:nvSpPr>
                <p:cNvPr id="16881" name="WordArt 497">
                  <a:extLst>
                    <a:ext uri="{FF2B5EF4-FFF2-40B4-BE49-F238E27FC236}">
                      <a16:creationId xmlns:a16="http://schemas.microsoft.com/office/drawing/2014/main" id="{6DD1F63D-F792-4999-91C6-50A20E3C775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</p:grpSp>
          <p:grpSp>
            <p:nvGrpSpPr>
              <p:cNvPr id="16882" name="Group 498">
                <a:extLst>
                  <a:ext uri="{FF2B5EF4-FFF2-40B4-BE49-F238E27FC236}">
                    <a16:creationId xmlns:a16="http://schemas.microsoft.com/office/drawing/2014/main" id="{191A1399-4C25-46B2-BBFB-EE018A4605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0" y="5037"/>
                <a:ext cx="256" cy="85"/>
                <a:chOff x="3210" y="5037"/>
                <a:chExt cx="256" cy="85"/>
              </a:xfrm>
            </p:grpSpPr>
            <p:sp>
              <p:nvSpPr>
                <p:cNvPr id="16883" name="WordArt 499">
                  <a:extLst>
                    <a:ext uri="{FF2B5EF4-FFF2-40B4-BE49-F238E27FC236}">
                      <a16:creationId xmlns:a16="http://schemas.microsoft.com/office/drawing/2014/main" id="{B24CC85A-71F9-47C2-9442-FE7EA64EF8B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  <p:sp>
              <p:nvSpPr>
                <p:cNvPr id="16884" name="WordArt 500">
                  <a:extLst>
                    <a:ext uri="{FF2B5EF4-FFF2-40B4-BE49-F238E27FC236}">
                      <a16:creationId xmlns:a16="http://schemas.microsoft.com/office/drawing/2014/main" id="{7CD111D2-5FB5-4B16-B1CA-7D6E3EDF33F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</p:grpSp>
          <p:grpSp>
            <p:nvGrpSpPr>
              <p:cNvPr id="16885" name="Group 501">
                <a:extLst>
                  <a:ext uri="{FF2B5EF4-FFF2-40B4-BE49-F238E27FC236}">
                    <a16:creationId xmlns:a16="http://schemas.microsoft.com/office/drawing/2014/main" id="{572A072A-DEB8-4B2A-908C-193785E90A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8" y="4300"/>
                <a:ext cx="256" cy="85"/>
                <a:chOff x="3748" y="4300"/>
                <a:chExt cx="256" cy="85"/>
              </a:xfrm>
            </p:grpSpPr>
            <p:sp>
              <p:nvSpPr>
                <p:cNvPr id="16886" name="WordArt 502">
                  <a:extLst>
                    <a:ext uri="{FF2B5EF4-FFF2-40B4-BE49-F238E27FC236}">
                      <a16:creationId xmlns:a16="http://schemas.microsoft.com/office/drawing/2014/main" id="{03D8CFDC-4E3A-4367-A23D-25474D971CD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  <p:sp>
              <p:nvSpPr>
                <p:cNvPr id="16887" name="WordArt 503">
                  <a:extLst>
                    <a:ext uri="{FF2B5EF4-FFF2-40B4-BE49-F238E27FC236}">
                      <a16:creationId xmlns:a16="http://schemas.microsoft.com/office/drawing/2014/main" id="{DD72D4FF-499D-4CE2-A62B-7D1A6845510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</p:grpSp>
          <p:grpSp>
            <p:nvGrpSpPr>
              <p:cNvPr id="16888" name="Group 504">
                <a:extLst>
                  <a:ext uri="{FF2B5EF4-FFF2-40B4-BE49-F238E27FC236}">
                    <a16:creationId xmlns:a16="http://schemas.microsoft.com/office/drawing/2014/main" id="{1AEC6715-33BC-4EF6-B84F-F518F4AF54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8" y="5009"/>
                <a:ext cx="256" cy="85"/>
                <a:chOff x="2898" y="5009"/>
                <a:chExt cx="256" cy="85"/>
              </a:xfrm>
            </p:grpSpPr>
            <p:sp>
              <p:nvSpPr>
                <p:cNvPr id="16889" name="WordArt 505">
                  <a:extLst>
                    <a:ext uri="{FF2B5EF4-FFF2-40B4-BE49-F238E27FC236}">
                      <a16:creationId xmlns:a16="http://schemas.microsoft.com/office/drawing/2014/main" id="{828CBC51-F569-428B-82F5-4192DD13A93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  <p:sp>
              <p:nvSpPr>
                <p:cNvPr id="16890" name="WordArt 506">
                  <a:extLst>
                    <a:ext uri="{FF2B5EF4-FFF2-40B4-BE49-F238E27FC236}">
                      <a16:creationId xmlns:a16="http://schemas.microsoft.com/office/drawing/2014/main" id="{3ED657CA-0AB1-422D-83D6-C48B5B87F82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</p:grpSp>
          <p:grpSp>
            <p:nvGrpSpPr>
              <p:cNvPr id="16891" name="Group 507">
                <a:extLst>
                  <a:ext uri="{FF2B5EF4-FFF2-40B4-BE49-F238E27FC236}">
                    <a16:creationId xmlns:a16="http://schemas.microsoft.com/office/drawing/2014/main" id="{1EF5FF63-63BA-4B56-8878-6E712C4E00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648"/>
                <a:ext cx="256" cy="85"/>
                <a:chOff x="4996" y="3648"/>
                <a:chExt cx="256" cy="85"/>
              </a:xfrm>
            </p:grpSpPr>
            <p:sp>
              <p:nvSpPr>
                <p:cNvPr id="16892" name="WordArt 508">
                  <a:extLst>
                    <a:ext uri="{FF2B5EF4-FFF2-40B4-BE49-F238E27FC236}">
                      <a16:creationId xmlns:a16="http://schemas.microsoft.com/office/drawing/2014/main" id="{A674F8A7-4BD1-401F-A9FA-808C08F7982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  <p:sp>
              <p:nvSpPr>
                <p:cNvPr id="16893" name="WordArt 509">
                  <a:extLst>
                    <a:ext uri="{FF2B5EF4-FFF2-40B4-BE49-F238E27FC236}">
                      <a16:creationId xmlns:a16="http://schemas.microsoft.com/office/drawing/2014/main" id="{0677DCB8-9DEF-4D0D-9235-09470B89117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</p:grpSp>
          <p:grpSp>
            <p:nvGrpSpPr>
              <p:cNvPr id="16894" name="Group 510">
                <a:extLst>
                  <a:ext uri="{FF2B5EF4-FFF2-40B4-BE49-F238E27FC236}">
                    <a16:creationId xmlns:a16="http://schemas.microsoft.com/office/drawing/2014/main" id="{88AB5544-4FB1-4D70-8328-929ED042D7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83" y="3591"/>
                <a:ext cx="256" cy="85"/>
                <a:chOff x="4683" y="3591"/>
                <a:chExt cx="256" cy="85"/>
              </a:xfrm>
            </p:grpSpPr>
            <p:sp>
              <p:nvSpPr>
                <p:cNvPr id="16895" name="WordArt 511">
                  <a:extLst>
                    <a:ext uri="{FF2B5EF4-FFF2-40B4-BE49-F238E27FC236}">
                      <a16:creationId xmlns:a16="http://schemas.microsoft.com/office/drawing/2014/main" id="{468FA350-D33F-48A0-9C30-5793282F2DF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  <p:sp>
              <p:nvSpPr>
                <p:cNvPr id="16896" name="WordArt 512">
                  <a:extLst>
                    <a:ext uri="{FF2B5EF4-FFF2-40B4-BE49-F238E27FC236}">
                      <a16:creationId xmlns:a16="http://schemas.microsoft.com/office/drawing/2014/main" id="{D3AA042D-0767-4F69-B796-4F9D10173BB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</p:grpSp>
          <p:grpSp>
            <p:nvGrpSpPr>
              <p:cNvPr id="16897" name="Group 513">
                <a:extLst>
                  <a:ext uri="{FF2B5EF4-FFF2-40B4-BE49-F238E27FC236}">
                    <a16:creationId xmlns:a16="http://schemas.microsoft.com/office/drawing/2014/main" id="{2F377B54-D995-426A-A92D-7B6D4EFBE6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53" y="3308"/>
                <a:ext cx="256" cy="85"/>
                <a:chOff x="5053" y="3308"/>
                <a:chExt cx="256" cy="85"/>
              </a:xfrm>
            </p:grpSpPr>
            <p:sp>
              <p:nvSpPr>
                <p:cNvPr id="16898" name="WordArt 514">
                  <a:extLst>
                    <a:ext uri="{FF2B5EF4-FFF2-40B4-BE49-F238E27FC236}">
                      <a16:creationId xmlns:a16="http://schemas.microsoft.com/office/drawing/2014/main" id="{BB43A03A-F5B4-4142-AC0C-9EA5F7E3483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  <p:sp>
              <p:nvSpPr>
                <p:cNvPr id="16899" name="WordArt 515">
                  <a:extLst>
                    <a:ext uri="{FF2B5EF4-FFF2-40B4-BE49-F238E27FC236}">
                      <a16:creationId xmlns:a16="http://schemas.microsoft.com/office/drawing/2014/main" id="{F5B42A93-ED5B-4A4A-B894-05CBACAFA29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</p:grpSp>
          <p:grpSp>
            <p:nvGrpSpPr>
              <p:cNvPr id="16900" name="Group 516">
                <a:extLst>
                  <a:ext uri="{FF2B5EF4-FFF2-40B4-BE49-F238E27FC236}">
                    <a16:creationId xmlns:a16="http://schemas.microsoft.com/office/drawing/2014/main" id="{65ECE8CA-7BAC-45D2-8724-367F52CCCF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80" y="2911"/>
                <a:ext cx="256" cy="85"/>
                <a:chOff x="5080" y="2911"/>
                <a:chExt cx="256" cy="85"/>
              </a:xfrm>
            </p:grpSpPr>
            <p:sp>
              <p:nvSpPr>
                <p:cNvPr id="16901" name="WordArt 517">
                  <a:extLst>
                    <a:ext uri="{FF2B5EF4-FFF2-40B4-BE49-F238E27FC236}">
                      <a16:creationId xmlns:a16="http://schemas.microsoft.com/office/drawing/2014/main" id="{5CB7DF9A-39AE-4030-BEC7-2E1346FE4B6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  <p:sp>
              <p:nvSpPr>
                <p:cNvPr id="16902" name="WordArt 518">
                  <a:extLst>
                    <a:ext uri="{FF2B5EF4-FFF2-40B4-BE49-F238E27FC236}">
                      <a16:creationId xmlns:a16="http://schemas.microsoft.com/office/drawing/2014/main" id="{6F706105-908F-4EF9-8A79-5ECCE35DF12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</p:grpSp>
          <p:grpSp>
            <p:nvGrpSpPr>
              <p:cNvPr id="16903" name="Group 519">
                <a:extLst>
                  <a:ext uri="{FF2B5EF4-FFF2-40B4-BE49-F238E27FC236}">
                    <a16:creationId xmlns:a16="http://schemas.microsoft.com/office/drawing/2014/main" id="{8B0066B5-05D8-49B7-B1EF-4F41C1F44A9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93" y="2599"/>
                <a:ext cx="256" cy="85"/>
                <a:chOff x="5193" y="2599"/>
                <a:chExt cx="256" cy="85"/>
              </a:xfrm>
            </p:grpSpPr>
            <p:sp>
              <p:nvSpPr>
                <p:cNvPr id="16904" name="WordArt 520">
                  <a:extLst>
                    <a:ext uri="{FF2B5EF4-FFF2-40B4-BE49-F238E27FC236}">
                      <a16:creationId xmlns:a16="http://schemas.microsoft.com/office/drawing/2014/main" id="{050EAB87-83AB-49FA-B86B-22F6A7D85B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  <p:sp>
              <p:nvSpPr>
                <p:cNvPr id="16905" name="WordArt 521">
                  <a:extLst>
                    <a:ext uri="{FF2B5EF4-FFF2-40B4-BE49-F238E27FC236}">
                      <a16:creationId xmlns:a16="http://schemas.microsoft.com/office/drawing/2014/main" id="{22B11B64-5D1D-444C-8D5E-61AC1611910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</p:grpSp>
          <p:grpSp>
            <p:nvGrpSpPr>
              <p:cNvPr id="16906" name="Group 522">
                <a:extLst>
                  <a:ext uri="{FF2B5EF4-FFF2-40B4-BE49-F238E27FC236}">
                    <a16:creationId xmlns:a16="http://schemas.microsoft.com/office/drawing/2014/main" id="{1CE9E9D6-8610-4A04-8FDF-59A592B03C5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67" y="2457"/>
                <a:ext cx="256" cy="85"/>
                <a:chOff x="4967" y="2457"/>
                <a:chExt cx="256" cy="85"/>
              </a:xfrm>
            </p:grpSpPr>
            <p:sp>
              <p:nvSpPr>
                <p:cNvPr id="16907" name="WordArt 523">
                  <a:extLst>
                    <a:ext uri="{FF2B5EF4-FFF2-40B4-BE49-F238E27FC236}">
                      <a16:creationId xmlns:a16="http://schemas.microsoft.com/office/drawing/2014/main" id="{6B2C76C3-1E6E-4FEF-936F-DB6E726830D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  <p:sp>
              <p:nvSpPr>
                <p:cNvPr id="16908" name="WordArt 524">
                  <a:extLst>
                    <a:ext uri="{FF2B5EF4-FFF2-40B4-BE49-F238E27FC236}">
                      <a16:creationId xmlns:a16="http://schemas.microsoft.com/office/drawing/2014/main" id="{A1C22B90-7770-40DC-A8B7-7685FFD3D91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</p:grpSp>
          <p:grpSp>
            <p:nvGrpSpPr>
              <p:cNvPr id="16909" name="Group 525">
                <a:extLst>
                  <a:ext uri="{FF2B5EF4-FFF2-40B4-BE49-F238E27FC236}">
                    <a16:creationId xmlns:a16="http://schemas.microsoft.com/office/drawing/2014/main" id="{A2CE3B9C-7307-432D-9C19-990C8B733F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7" y="2173"/>
                <a:ext cx="256" cy="85"/>
                <a:chOff x="5137" y="2173"/>
                <a:chExt cx="256" cy="85"/>
              </a:xfrm>
            </p:grpSpPr>
            <p:sp>
              <p:nvSpPr>
                <p:cNvPr id="16910" name="WordArt 526">
                  <a:extLst>
                    <a:ext uri="{FF2B5EF4-FFF2-40B4-BE49-F238E27FC236}">
                      <a16:creationId xmlns:a16="http://schemas.microsoft.com/office/drawing/2014/main" id="{42D5534B-9CD2-4D63-9504-9108F3DDB4A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  <p:sp>
              <p:nvSpPr>
                <p:cNvPr id="16911" name="WordArt 527">
                  <a:extLst>
                    <a:ext uri="{FF2B5EF4-FFF2-40B4-BE49-F238E27FC236}">
                      <a16:creationId xmlns:a16="http://schemas.microsoft.com/office/drawing/2014/main" id="{A049F459-3835-4CCF-A492-5955A63E63E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</p:grpSp>
          <p:grpSp>
            <p:nvGrpSpPr>
              <p:cNvPr id="16912" name="Group 528">
                <a:extLst>
                  <a:ext uri="{FF2B5EF4-FFF2-40B4-BE49-F238E27FC236}">
                    <a16:creationId xmlns:a16="http://schemas.microsoft.com/office/drawing/2014/main" id="{C08E95B1-8328-4B6F-BDB6-021E2A5B4F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9" y="2060"/>
                <a:ext cx="256" cy="85"/>
                <a:chOff x="4429" y="2060"/>
                <a:chExt cx="256" cy="85"/>
              </a:xfrm>
            </p:grpSpPr>
            <p:sp>
              <p:nvSpPr>
                <p:cNvPr id="16913" name="WordArt 529">
                  <a:extLst>
                    <a:ext uri="{FF2B5EF4-FFF2-40B4-BE49-F238E27FC236}">
                      <a16:creationId xmlns:a16="http://schemas.microsoft.com/office/drawing/2014/main" id="{C1E55DD9-7A61-410A-AA78-9E5B78D8D11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  <p:sp>
              <p:nvSpPr>
                <p:cNvPr id="16914" name="WordArt 530">
                  <a:extLst>
                    <a:ext uri="{FF2B5EF4-FFF2-40B4-BE49-F238E27FC236}">
                      <a16:creationId xmlns:a16="http://schemas.microsoft.com/office/drawing/2014/main" id="{37FA1FC2-C0D2-4EEF-874F-245869059AD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</p:grpSp>
          <p:grpSp>
            <p:nvGrpSpPr>
              <p:cNvPr id="16915" name="Group 531">
                <a:extLst>
                  <a:ext uri="{FF2B5EF4-FFF2-40B4-BE49-F238E27FC236}">
                    <a16:creationId xmlns:a16="http://schemas.microsoft.com/office/drawing/2014/main" id="{1F8A44CA-F4B2-40E3-B648-21C0D8973D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16" y="2060"/>
                <a:ext cx="256" cy="85"/>
                <a:chOff x="4116" y="2060"/>
                <a:chExt cx="256" cy="85"/>
              </a:xfrm>
            </p:grpSpPr>
            <p:sp>
              <p:nvSpPr>
                <p:cNvPr id="16916" name="WordArt 532">
                  <a:extLst>
                    <a:ext uri="{FF2B5EF4-FFF2-40B4-BE49-F238E27FC236}">
                      <a16:creationId xmlns:a16="http://schemas.microsoft.com/office/drawing/2014/main" id="{59710A33-8CC0-4586-A8A9-D2FDF537A46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  <p:sp>
              <p:nvSpPr>
                <p:cNvPr id="16917" name="WordArt 533">
                  <a:extLst>
                    <a:ext uri="{FF2B5EF4-FFF2-40B4-BE49-F238E27FC236}">
                      <a16:creationId xmlns:a16="http://schemas.microsoft.com/office/drawing/2014/main" id="{A08E9A09-9D97-4FF1-B9BD-0F93732D86C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</p:grpSp>
          <p:grpSp>
            <p:nvGrpSpPr>
              <p:cNvPr id="16918" name="Group 534">
                <a:extLst>
                  <a:ext uri="{FF2B5EF4-FFF2-40B4-BE49-F238E27FC236}">
                    <a16:creationId xmlns:a16="http://schemas.microsoft.com/office/drawing/2014/main" id="{C7863E3C-1138-4B51-9F7E-65E7E5F01DE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1465"/>
                <a:ext cx="256" cy="85"/>
                <a:chOff x="4599" y="1465"/>
                <a:chExt cx="256" cy="85"/>
              </a:xfrm>
            </p:grpSpPr>
            <p:sp>
              <p:nvSpPr>
                <p:cNvPr id="16919" name="WordArt 535">
                  <a:extLst>
                    <a:ext uri="{FF2B5EF4-FFF2-40B4-BE49-F238E27FC236}">
                      <a16:creationId xmlns:a16="http://schemas.microsoft.com/office/drawing/2014/main" id="{DF51B893-03B5-48F5-9A36-0E2B7B11A79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  <p:sp>
              <p:nvSpPr>
                <p:cNvPr id="16920" name="WordArt 536">
                  <a:extLst>
                    <a:ext uri="{FF2B5EF4-FFF2-40B4-BE49-F238E27FC236}">
                      <a16:creationId xmlns:a16="http://schemas.microsoft.com/office/drawing/2014/main" id="{5EEC5D09-12BD-413A-8E58-91399B444F8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</p:grpSp>
          <p:grpSp>
            <p:nvGrpSpPr>
              <p:cNvPr id="16921" name="Group 537">
                <a:extLst>
                  <a:ext uri="{FF2B5EF4-FFF2-40B4-BE49-F238E27FC236}">
                    <a16:creationId xmlns:a16="http://schemas.microsoft.com/office/drawing/2014/main" id="{7F2A11E0-B384-4C4C-B6A7-F8C3D0C660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1465"/>
                <a:ext cx="256" cy="85"/>
                <a:chOff x="4230" y="1465"/>
                <a:chExt cx="256" cy="85"/>
              </a:xfrm>
            </p:grpSpPr>
            <p:sp>
              <p:nvSpPr>
                <p:cNvPr id="16922" name="WordArt 538">
                  <a:extLst>
                    <a:ext uri="{FF2B5EF4-FFF2-40B4-BE49-F238E27FC236}">
                      <a16:creationId xmlns:a16="http://schemas.microsoft.com/office/drawing/2014/main" id="{904E44E1-18A6-45B1-B788-7721D916423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  <p:sp>
              <p:nvSpPr>
                <p:cNvPr id="16923" name="WordArt 539">
                  <a:extLst>
                    <a:ext uri="{FF2B5EF4-FFF2-40B4-BE49-F238E27FC236}">
                      <a16:creationId xmlns:a16="http://schemas.microsoft.com/office/drawing/2014/main" id="{0B588772-2FAF-4174-A5A4-2BF0C034796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</p:grpSp>
          <p:grpSp>
            <p:nvGrpSpPr>
              <p:cNvPr id="16924" name="Group 540">
                <a:extLst>
                  <a:ext uri="{FF2B5EF4-FFF2-40B4-BE49-F238E27FC236}">
                    <a16:creationId xmlns:a16="http://schemas.microsoft.com/office/drawing/2014/main" id="{DEA37DD0-E41A-4B6F-A30F-DEF100F7D2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9" y="1692"/>
                <a:ext cx="256" cy="85"/>
                <a:chOff x="3889" y="1692"/>
                <a:chExt cx="256" cy="85"/>
              </a:xfrm>
            </p:grpSpPr>
            <p:sp>
              <p:nvSpPr>
                <p:cNvPr id="16925" name="WordArt 541">
                  <a:extLst>
                    <a:ext uri="{FF2B5EF4-FFF2-40B4-BE49-F238E27FC236}">
                      <a16:creationId xmlns:a16="http://schemas.microsoft.com/office/drawing/2014/main" id="{F0010552-52C0-4421-8F90-BB5231010F1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  <p:sp>
              <p:nvSpPr>
                <p:cNvPr id="16926" name="WordArt 542">
                  <a:extLst>
                    <a:ext uri="{FF2B5EF4-FFF2-40B4-BE49-F238E27FC236}">
                      <a16:creationId xmlns:a16="http://schemas.microsoft.com/office/drawing/2014/main" id="{0A51B219-A065-48E0-9392-4DEA7AB0F49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</p:grpSp>
          <p:grpSp>
            <p:nvGrpSpPr>
              <p:cNvPr id="16927" name="Group 543">
                <a:extLst>
                  <a:ext uri="{FF2B5EF4-FFF2-40B4-BE49-F238E27FC236}">
                    <a16:creationId xmlns:a16="http://schemas.microsoft.com/office/drawing/2014/main" id="{013D7BC0-6E05-4C56-819C-9E30E989ED5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1408"/>
                <a:ext cx="256" cy="85"/>
                <a:chOff x="4996" y="1408"/>
                <a:chExt cx="256" cy="85"/>
              </a:xfrm>
            </p:grpSpPr>
            <p:sp>
              <p:nvSpPr>
                <p:cNvPr id="16928" name="WordArt 544">
                  <a:extLst>
                    <a:ext uri="{FF2B5EF4-FFF2-40B4-BE49-F238E27FC236}">
                      <a16:creationId xmlns:a16="http://schemas.microsoft.com/office/drawing/2014/main" id="{ADEF7C08-1741-4326-98B8-61247F68F4E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  <p:sp>
              <p:nvSpPr>
                <p:cNvPr id="16929" name="WordArt 545">
                  <a:extLst>
                    <a:ext uri="{FF2B5EF4-FFF2-40B4-BE49-F238E27FC236}">
                      <a16:creationId xmlns:a16="http://schemas.microsoft.com/office/drawing/2014/main" id="{1984E20B-37C3-4D87-BB9D-D01A5436272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</p:grpSp>
          <p:grpSp>
            <p:nvGrpSpPr>
              <p:cNvPr id="16930" name="Group 546">
                <a:extLst>
                  <a:ext uri="{FF2B5EF4-FFF2-40B4-BE49-F238E27FC236}">
                    <a16:creationId xmlns:a16="http://schemas.microsoft.com/office/drawing/2014/main" id="{58D12BDF-1BD8-46CF-BAD7-30EFEB0EB6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3" y="4697"/>
                <a:ext cx="256" cy="85"/>
                <a:chOff x="3493" y="4697"/>
                <a:chExt cx="256" cy="85"/>
              </a:xfrm>
            </p:grpSpPr>
            <p:sp>
              <p:nvSpPr>
                <p:cNvPr id="16931" name="WordArt 547">
                  <a:extLst>
                    <a:ext uri="{FF2B5EF4-FFF2-40B4-BE49-F238E27FC236}">
                      <a16:creationId xmlns:a16="http://schemas.microsoft.com/office/drawing/2014/main" id="{19260D56-CAB8-46A7-966B-FA5BCAE5802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  <p:sp>
              <p:nvSpPr>
                <p:cNvPr id="16932" name="WordArt 548">
                  <a:extLst>
                    <a:ext uri="{FF2B5EF4-FFF2-40B4-BE49-F238E27FC236}">
                      <a16:creationId xmlns:a16="http://schemas.microsoft.com/office/drawing/2014/main" id="{F4456F75-0DE3-4448-90B1-DD21D0C2430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</p:grpSp>
          <p:grpSp>
            <p:nvGrpSpPr>
              <p:cNvPr id="16933" name="Group 549">
                <a:extLst>
                  <a:ext uri="{FF2B5EF4-FFF2-40B4-BE49-F238E27FC236}">
                    <a16:creationId xmlns:a16="http://schemas.microsoft.com/office/drawing/2014/main" id="{F504B354-2CE2-4211-8E42-30EF73FCB1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4" y="4753"/>
                <a:ext cx="256" cy="85"/>
                <a:chOff x="3834" y="4753"/>
                <a:chExt cx="256" cy="85"/>
              </a:xfrm>
            </p:grpSpPr>
            <p:sp>
              <p:nvSpPr>
                <p:cNvPr id="16934" name="WordArt 550">
                  <a:extLst>
                    <a:ext uri="{FF2B5EF4-FFF2-40B4-BE49-F238E27FC236}">
                      <a16:creationId xmlns:a16="http://schemas.microsoft.com/office/drawing/2014/main" id="{D1CE4EF5-E352-43F2-A882-80832975967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  <p:sp>
              <p:nvSpPr>
                <p:cNvPr id="16935" name="WordArt 551">
                  <a:extLst>
                    <a:ext uri="{FF2B5EF4-FFF2-40B4-BE49-F238E27FC236}">
                      <a16:creationId xmlns:a16="http://schemas.microsoft.com/office/drawing/2014/main" id="{E7F8C03E-75D9-40FF-8B53-76E81E06570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</p:grpSp>
          <p:grpSp>
            <p:nvGrpSpPr>
              <p:cNvPr id="16936" name="Group 552">
                <a:extLst>
                  <a:ext uri="{FF2B5EF4-FFF2-40B4-BE49-F238E27FC236}">
                    <a16:creationId xmlns:a16="http://schemas.microsoft.com/office/drawing/2014/main" id="{8501BD39-E7A7-4027-9423-552B75D110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2202"/>
                <a:ext cx="256" cy="85"/>
                <a:chOff x="4769" y="2202"/>
                <a:chExt cx="256" cy="85"/>
              </a:xfrm>
            </p:grpSpPr>
            <p:sp>
              <p:nvSpPr>
                <p:cNvPr id="16937" name="WordArt 553">
                  <a:extLst>
                    <a:ext uri="{FF2B5EF4-FFF2-40B4-BE49-F238E27FC236}">
                      <a16:creationId xmlns:a16="http://schemas.microsoft.com/office/drawing/2014/main" id="{2E267EAB-7DDE-4CF2-B9CB-61FDF1436AA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  <p:sp>
              <p:nvSpPr>
                <p:cNvPr id="16938" name="WordArt 554">
                  <a:extLst>
                    <a:ext uri="{FF2B5EF4-FFF2-40B4-BE49-F238E27FC236}">
                      <a16:creationId xmlns:a16="http://schemas.microsoft.com/office/drawing/2014/main" id="{4E75F0E9-3D94-4CE4-9900-A352FFC49F7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</p:grpSp>
          <p:grpSp>
            <p:nvGrpSpPr>
              <p:cNvPr id="16939" name="Group 555">
                <a:extLst>
                  <a:ext uri="{FF2B5EF4-FFF2-40B4-BE49-F238E27FC236}">
                    <a16:creationId xmlns:a16="http://schemas.microsoft.com/office/drawing/2014/main" id="{829D6511-C435-4046-97CE-EA27A32814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0" y="2372"/>
                <a:ext cx="256" cy="85"/>
                <a:chOff x="4740" y="2372"/>
                <a:chExt cx="256" cy="85"/>
              </a:xfrm>
            </p:grpSpPr>
            <p:sp>
              <p:nvSpPr>
                <p:cNvPr id="16940" name="WordArt 556">
                  <a:extLst>
                    <a:ext uri="{FF2B5EF4-FFF2-40B4-BE49-F238E27FC236}">
                      <a16:creationId xmlns:a16="http://schemas.microsoft.com/office/drawing/2014/main" id="{5F7E8C7C-ED92-48DE-B52C-20459370E5A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  <p:sp>
              <p:nvSpPr>
                <p:cNvPr id="16941" name="WordArt 557">
                  <a:extLst>
                    <a:ext uri="{FF2B5EF4-FFF2-40B4-BE49-F238E27FC236}">
                      <a16:creationId xmlns:a16="http://schemas.microsoft.com/office/drawing/2014/main" id="{BCA8668E-C6D5-452C-BA12-53AD045147A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</p:grpSp>
          <p:grpSp>
            <p:nvGrpSpPr>
              <p:cNvPr id="16942" name="Group 558">
                <a:extLst>
                  <a:ext uri="{FF2B5EF4-FFF2-40B4-BE49-F238E27FC236}">
                    <a16:creationId xmlns:a16="http://schemas.microsoft.com/office/drawing/2014/main" id="{9E20631A-03CE-41A9-82B9-F27B212AE88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2" y="4300"/>
                <a:ext cx="256" cy="85"/>
                <a:chOff x="4882" y="4300"/>
                <a:chExt cx="256" cy="85"/>
              </a:xfrm>
            </p:grpSpPr>
            <p:sp>
              <p:nvSpPr>
                <p:cNvPr id="16943" name="WordArt 559">
                  <a:extLst>
                    <a:ext uri="{FF2B5EF4-FFF2-40B4-BE49-F238E27FC236}">
                      <a16:creationId xmlns:a16="http://schemas.microsoft.com/office/drawing/2014/main" id="{EEAA5A6E-BE95-47D0-B126-DD9435465F2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  <p:sp>
              <p:nvSpPr>
                <p:cNvPr id="16944" name="WordArt 560">
                  <a:extLst>
                    <a:ext uri="{FF2B5EF4-FFF2-40B4-BE49-F238E27FC236}">
                      <a16:creationId xmlns:a16="http://schemas.microsoft.com/office/drawing/2014/main" id="{948F4A03-98D1-4E75-B7A8-E627135EE11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</p:grpSp>
          <p:grpSp>
            <p:nvGrpSpPr>
              <p:cNvPr id="16945" name="Group 561">
                <a:extLst>
                  <a:ext uri="{FF2B5EF4-FFF2-40B4-BE49-F238E27FC236}">
                    <a16:creationId xmlns:a16="http://schemas.microsoft.com/office/drawing/2014/main" id="{840ABC85-DD26-4B86-8357-3379F0DC97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875"/>
                <a:ext cx="256" cy="85"/>
                <a:chOff x="4996" y="3875"/>
                <a:chExt cx="256" cy="85"/>
              </a:xfrm>
            </p:grpSpPr>
            <p:sp>
              <p:nvSpPr>
                <p:cNvPr id="16946" name="WordArt 562">
                  <a:extLst>
                    <a:ext uri="{FF2B5EF4-FFF2-40B4-BE49-F238E27FC236}">
                      <a16:creationId xmlns:a16="http://schemas.microsoft.com/office/drawing/2014/main" id="{3540CE24-31A7-498D-8AF1-8DDC78CD304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  <p:sp>
              <p:nvSpPr>
                <p:cNvPr id="16947" name="WordArt 563">
                  <a:extLst>
                    <a:ext uri="{FF2B5EF4-FFF2-40B4-BE49-F238E27FC236}">
                      <a16:creationId xmlns:a16="http://schemas.microsoft.com/office/drawing/2014/main" id="{46F66FED-297E-4AB6-AA0F-AFF268F1C1C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</p:grpSp>
          <p:grpSp>
            <p:nvGrpSpPr>
              <p:cNvPr id="16948" name="Group 564">
                <a:extLst>
                  <a:ext uri="{FF2B5EF4-FFF2-40B4-BE49-F238E27FC236}">
                    <a16:creationId xmlns:a16="http://schemas.microsoft.com/office/drawing/2014/main" id="{E311C89E-9617-49FF-8913-61526BFDFBA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7" y="4158"/>
                <a:ext cx="256" cy="85"/>
                <a:chOff x="3777" y="4158"/>
                <a:chExt cx="256" cy="85"/>
              </a:xfrm>
            </p:grpSpPr>
            <p:sp>
              <p:nvSpPr>
                <p:cNvPr id="16949" name="WordArt 565">
                  <a:extLst>
                    <a:ext uri="{FF2B5EF4-FFF2-40B4-BE49-F238E27FC236}">
                      <a16:creationId xmlns:a16="http://schemas.microsoft.com/office/drawing/2014/main" id="{DF29A65B-5E05-4DB4-8866-D58B18CFEC4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  <p:sp>
              <p:nvSpPr>
                <p:cNvPr id="16950" name="WordArt 566">
                  <a:extLst>
                    <a:ext uri="{FF2B5EF4-FFF2-40B4-BE49-F238E27FC236}">
                      <a16:creationId xmlns:a16="http://schemas.microsoft.com/office/drawing/2014/main" id="{4399B73B-3CE5-489F-BC2B-DF737FD05E0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</p:grpSp>
          <p:grpSp>
            <p:nvGrpSpPr>
              <p:cNvPr id="16951" name="Group 567">
                <a:extLst>
                  <a:ext uri="{FF2B5EF4-FFF2-40B4-BE49-F238E27FC236}">
                    <a16:creationId xmlns:a16="http://schemas.microsoft.com/office/drawing/2014/main" id="{BD0FFD05-51C3-4349-B1F7-0E356DC7CC1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90" y="3988"/>
                <a:ext cx="256" cy="85"/>
                <a:chOff x="3890" y="3988"/>
                <a:chExt cx="256" cy="85"/>
              </a:xfrm>
            </p:grpSpPr>
            <p:sp>
              <p:nvSpPr>
                <p:cNvPr id="16952" name="WordArt 568">
                  <a:extLst>
                    <a:ext uri="{FF2B5EF4-FFF2-40B4-BE49-F238E27FC236}">
                      <a16:creationId xmlns:a16="http://schemas.microsoft.com/office/drawing/2014/main" id="{DBE015BE-B45E-4941-B894-897CCCE2FC3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  <p:sp>
              <p:nvSpPr>
                <p:cNvPr id="16953" name="WordArt 569">
                  <a:extLst>
                    <a:ext uri="{FF2B5EF4-FFF2-40B4-BE49-F238E27FC236}">
                      <a16:creationId xmlns:a16="http://schemas.microsoft.com/office/drawing/2014/main" id="{DC1852E2-5DA0-4758-87C7-5DB9BBAD4BD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</p:grpSp>
          <p:grpSp>
            <p:nvGrpSpPr>
              <p:cNvPr id="16954" name="Group 570">
                <a:extLst>
                  <a:ext uri="{FF2B5EF4-FFF2-40B4-BE49-F238E27FC236}">
                    <a16:creationId xmlns:a16="http://schemas.microsoft.com/office/drawing/2014/main" id="{0A0A6C60-8B28-4A55-893D-D98BF50E5C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2" y="4697"/>
                <a:ext cx="256" cy="85"/>
                <a:chOff x="4202" y="4697"/>
                <a:chExt cx="256" cy="85"/>
              </a:xfrm>
            </p:grpSpPr>
            <p:sp>
              <p:nvSpPr>
                <p:cNvPr id="16955" name="WordArt 571">
                  <a:extLst>
                    <a:ext uri="{FF2B5EF4-FFF2-40B4-BE49-F238E27FC236}">
                      <a16:creationId xmlns:a16="http://schemas.microsoft.com/office/drawing/2014/main" id="{06248A6B-BFAB-40D2-B8F7-688B1F122E4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  <p:sp>
              <p:nvSpPr>
                <p:cNvPr id="16956" name="WordArt 572">
                  <a:extLst>
                    <a:ext uri="{FF2B5EF4-FFF2-40B4-BE49-F238E27FC236}">
                      <a16:creationId xmlns:a16="http://schemas.microsoft.com/office/drawing/2014/main" id="{D7A98BDD-6C14-41C0-8099-D94BA0914A0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</p:grpSp>
          <p:grpSp>
            <p:nvGrpSpPr>
              <p:cNvPr id="16957" name="Group 573">
                <a:extLst>
                  <a:ext uri="{FF2B5EF4-FFF2-40B4-BE49-F238E27FC236}">
                    <a16:creationId xmlns:a16="http://schemas.microsoft.com/office/drawing/2014/main" id="{421695AF-469A-4538-8306-19FB4D7519B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2" y="5037"/>
                <a:ext cx="256" cy="85"/>
                <a:chOff x="3522" y="5037"/>
                <a:chExt cx="256" cy="85"/>
              </a:xfrm>
            </p:grpSpPr>
            <p:sp>
              <p:nvSpPr>
                <p:cNvPr id="16958" name="WordArt 574">
                  <a:extLst>
                    <a:ext uri="{FF2B5EF4-FFF2-40B4-BE49-F238E27FC236}">
                      <a16:creationId xmlns:a16="http://schemas.microsoft.com/office/drawing/2014/main" id="{CCC89988-6B68-4E81-8D72-312A37AA4D7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  <p:sp>
              <p:nvSpPr>
                <p:cNvPr id="16959" name="WordArt 575">
                  <a:extLst>
                    <a:ext uri="{FF2B5EF4-FFF2-40B4-BE49-F238E27FC236}">
                      <a16:creationId xmlns:a16="http://schemas.microsoft.com/office/drawing/2014/main" id="{D5416948-776B-4657-9829-9ABB6E37BA0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24" name="Group 884">
            <a:extLst>
              <a:ext uri="{FF2B5EF4-FFF2-40B4-BE49-F238E27FC236}">
                <a16:creationId xmlns:a16="http://schemas.microsoft.com/office/drawing/2014/main" id="{2A03A512-CEC8-4439-B308-9165EFB9E51D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00038"/>
            <a:ext cx="6300787" cy="9180512"/>
            <a:chOff x="1991" y="189"/>
            <a:chExt cx="3969" cy="5783"/>
          </a:xfrm>
        </p:grpSpPr>
        <p:sp>
          <p:nvSpPr>
            <p:cNvPr id="11123" name="Freeform 883">
              <a:extLst>
                <a:ext uri="{FF2B5EF4-FFF2-40B4-BE49-F238E27FC236}">
                  <a16:creationId xmlns:a16="http://schemas.microsoft.com/office/drawing/2014/main" id="{6EDA8016-DD59-4AD4-9328-5C01787CF7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478"/>
              <a:ext cx="1020" cy="1247"/>
            </a:xfrm>
            <a:custGeom>
              <a:avLst/>
              <a:gdLst>
                <a:gd name="T0" fmla="*/ 453 w 1020"/>
                <a:gd name="T1" fmla="*/ 0 h 1247"/>
                <a:gd name="T2" fmla="*/ 113 w 1020"/>
                <a:gd name="T3" fmla="*/ 0 h 1247"/>
                <a:gd name="T4" fmla="*/ 113 w 1020"/>
                <a:gd name="T5" fmla="*/ 113 h 1247"/>
                <a:gd name="T6" fmla="*/ 0 w 1020"/>
                <a:gd name="T7" fmla="*/ 113 h 1247"/>
                <a:gd name="T8" fmla="*/ 0 w 1020"/>
                <a:gd name="T9" fmla="*/ 340 h 1247"/>
                <a:gd name="T10" fmla="*/ 113 w 1020"/>
                <a:gd name="T11" fmla="*/ 340 h 1247"/>
                <a:gd name="T12" fmla="*/ 113 w 1020"/>
                <a:gd name="T13" fmla="*/ 453 h 1247"/>
                <a:gd name="T14" fmla="*/ 226 w 1020"/>
                <a:gd name="T15" fmla="*/ 453 h 1247"/>
                <a:gd name="T16" fmla="*/ 226 w 1020"/>
                <a:gd name="T17" fmla="*/ 567 h 1247"/>
                <a:gd name="T18" fmla="*/ 340 w 1020"/>
                <a:gd name="T19" fmla="*/ 567 h 1247"/>
                <a:gd name="T20" fmla="*/ 340 w 1020"/>
                <a:gd name="T21" fmla="*/ 1020 h 1247"/>
                <a:gd name="T22" fmla="*/ 453 w 1020"/>
                <a:gd name="T23" fmla="*/ 1020 h 1247"/>
                <a:gd name="T24" fmla="*/ 453 w 1020"/>
                <a:gd name="T25" fmla="*/ 1134 h 1247"/>
                <a:gd name="T26" fmla="*/ 567 w 1020"/>
                <a:gd name="T27" fmla="*/ 1134 h 1247"/>
                <a:gd name="T28" fmla="*/ 567 w 1020"/>
                <a:gd name="T29" fmla="*/ 1247 h 1247"/>
                <a:gd name="T30" fmla="*/ 680 w 1020"/>
                <a:gd name="T31" fmla="*/ 1247 h 1247"/>
                <a:gd name="T32" fmla="*/ 680 w 1020"/>
                <a:gd name="T33" fmla="*/ 1134 h 1247"/>
                <a:gd name="T34" fmla="*/ 793 w 1020"/>
                <a:gd name="T35" fmla="*/ 1134 h 1247"/>
                <a:gd name="T36" fmla="*/ 793 w 1020"/>
                <a:gd name="T37" fmla="*/ 680 h 1247"/>
                <a:gd name="T38" fmla="*/ 1020 w 1020"/>
                <a:gd name="T39" fmla="*/ 680 h 1247"/>
                <a:gd name="T40" fmla="*/ 1020 w 1020"/>
                <a:gd name="T41" fmla="*/ 340 h 1247"/>
                <a:gd name="T42" fmla="*/ 793 w 1020"/>
                <a:gd name="T43" fmla="*/ 340 h 1247"/>
                <a:gd name="T44" fmla="*/ 793 w 1020"/>
                <a:gd name="T45" fmla="*/ 226 h 1247"/>
                <a:gd name="T46" fmla="*/ 680 w 1020"/>
                <a:gd name="T47" fmla="*/ 226 h 1247"/>
                <a:gd name="T48" fmla="*/ 680 w 1020"/>
                <a:gd name="T49" fmla="*/ 113 h 1247"/>
                <a:gd name="T50" fmla="*/ 453 w 1020"/>
                <a:gd name="T51" fmla="*/ 113 h 1247"/>
                <a:gd name="T52" fmla="*/ 453 w 1020"/>
                <a:gd name="T53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0" h="1247">
                  <a:moveTo>
                    <a:pt x="453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1020"/>
                  </a:lnTo>
                  <a:lnTo>
                    <a:pt x="453" y="1020"/>
                  </a:lnTo>
                  <a:lnTo>
                    <a:pt x="453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680" y="1247"/>
                  </a:lnTo>
                  <a:lnTo>
                    <a:pt x="680" y="1134"/>
                  </a:lnTo>
                  <a:lnTo>
                    <a:pt x="793" y="1134"/>
                  </a:lnTo>
                  <a:lnTo>
                    <a:pt x="793" y="680"/>
                  </a:lnTo>
                  <a:lnTo>
                    <a:pt x="1020" y="680"/>
                  </a:lnTo>
                  <a:lnTo>
                    <a:pt x="1020" y="340"/>
                  </a:lnTo>
                  <a:lnTo>
                    <a:pt x="793" y="34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453" y="113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3" name="Freeform 693">
              <a:extLst>
                <a:ext uri="{FF2B5EF4-FFF2-40B4-BE49-F238E27FC236}">
                  <a16:creationId xmlns:a16="http://schemas.microsoft.com/office/drawing/2014/main" id="{D52D1586-2B31-42AD-8FBF-201CAB3BC8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1" y="5519"/>
              <a:ext cx="680" cy="453"/>
            </a:xfrm>
            <a:custGeom>
              <a:avLst/>
              <a:gdLst>
                <a:gd name="T0" fmla="*/ 567 w 680"/>
                <a:gd name="T1" fmla="*/ 0 h 453"/>
                <a:gd name="T2" fmla="*/ 340 w 680"/>
                <a:gd name="T3" fmla="*/ 0 h 453"/>
                <a:gd name="T4" fmla="*/ 340 w 680"/>
                <a:gd name="T5" fmla="*/ 113 h 453"/>
                <a:gd name="T6" fmla="*/ 0 w 680"/>
                <a:gd name="T7" fmla="*/ 113 h 453"/>
                <a:gd name="T8" fmla="*/ 0 w 680"/>
                <a:gd name="T9" fmla="*/ 453 h 453"/>
                <a:gd name="T10" fmla="*/ 567 w 680"/>
                <a:gd name="T11" fmla="*/ 453 h 453"/>
                <a:gd name="T12" fmla="*/ 567 w 680"/>
                <a:gd name="T13" fmla="*/ 340 h 453"/>
                <a:gd name="T14" fmla="*/ 680 w 680"/>
                <a:gd name="T15" fmla="*/ 340 h 453"/>
                <a:gd name="T16" fmla="*/ 680 w 680"/>
                <a:gd name="T17" fmla="*/ 113 h 453"/>
                <a:gd name="T18" fmla="*/ 567 w 680"/>
                <a:gd name="T19" fmla="*/ 113 h 453"/>
                <a:gd name="T20" fmla="*/ 567 w 680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453">
                  <a:moveTo>
                    <a:pt x="567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680" y="340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4" name="Freeform 694">
              <a:extLst>
                <a:ext uri="{FF2B5EF4-FFF2-40B4-BE49-F238E27FC236}">
                  <a16:creationId xmlns:a16="http://schemas.microsoft.com/office/drawing/2014/main" id="{129585AB-E9BB-4C04-9E34-1CA5FFEB9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8" y="5292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113 w 567"/>
                <a:gd name="T3" fmla="*/ 340 h 454"/>
                <a:gd name="T4" fmla="*/ 113 w 567"/>
                <a:gd name="T5" fmla="*/ 454 h 454"/>
                <a:gd name="T6" fmla="*/ 340 w 567"/>
                <a:gd name="T7" fmla="*/ 454 h 454"/>
                <a:gd name="T8" fmla="*/ 340 w 567"/>
                <a:gd name="T9" fmla="*/ 340 h 454"/>
                <a:gd name="T10" fmla="*/ 567 w 567"/>
                <a:gd name="T11" fmla="*/ 340 h 454"/>
                <a:gd name="T12" fmla="*/ 567 w 567"/>
                <a:gd name="T13" fmla="*/ 227 h 454"/>
                <a:gd name="T14" fmla="*/ 453 w 567"/>
                <a:gd name="T15" fmla="*/ 227 h 454"/>
                <a:gd name="T16" fmla="*/ 453 w 567"/>
                <a:gd name="T17" fmla="*/ 0 h 454"/>
                <a:gd name="T18" fmla="*/ 340 w 567"/>
                <a:gd name="T19" fmla="*/ 0 h 454"/>
                <a:gd name="T20" fmla="*/ 227 w 567"/>
                <a:gd name="T21" fmla="*/ 0 h 454"/>
                <a:gd name="T22" fmla="*/ 227 w 567"/>
                <a:gd name="T23" fmla="*/ 113 h 454"/>
                <a:gd name="T24" fmla="*/ 0 w 567"/>
                <a:gd name="T25" fmla="*/ 113 h 454"/>
                <a:gd name="T26" fmla="*/ 0 w 567"/>
                <a:gd name="T2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113" y="340"/>
                  </a:lnTo>
                  <a:lnTo>
                    <a:pt x="113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0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34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6" name="Freeform 696">
              <a:extLst>
                <a:ext uri="{FF2B5EF4-FFF2-40B4-BE49-F238E27FC236}">
                  <a16:creationId xmlns:a16="http://schemas.microsoft.com/office/drawing/2014/main" id="{3113CBEF-48F5-4FA7-907B-C63AE6B89D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838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227 w 340"/>
                <a:gd name="T3" fmla="*/ 0 h 454"/>
                <a:gd name="T4" fmla="*/ 227 w 340"/>
                <a:gd name="T5" fmla="*/ 227 h 454"/>
                <a:gd name="T6" fmla="*/ 340 w 340"/>
                <a:gd name="T7" fmla="*/ 227 h 454"/>
                <a:gd name="T8" fmla="*/ 340 w 340"/>
                <a:gd name="T9" fmla="*/ 454 h 454"/>
                <a:gd name="T10" fmla="*/ 113 w 340"/>
                <a:gd name="T11" fmla="*/ 454 h 454"/>
                <a:gd name="T12" fmla="*/ 113 w 340"/>
                <a:gd name="T13" fmla="*/ 341 h 454"/>
                <a:gd name="T14" fmla="*/ 0 w 340"/>
                <a:gd name="T15" fmla="*/ 341 h 454"/>
                <a:gd name="T16" fmla="*/ 0 w 340"/>
                <a:gd name="T17" fmla="*/ 114 h 454"/>
                <a:gd name="T18" fmla="*/ 113 w 340"/>
                <a:gd name="T19" fmla="*/ 114 h 454"/>
                <a:gd name="T20" fmla="*/ 113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113" y="454"/>
                  </a:lnTo>
                  <a:lnTo>
                    <a:pt x="113" y="341"/>
                  </a:lnTo>
                  <a:lnTo>
                    <a:pt x="0" y="341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7" name="Freeform 697">
              <a:extLst>
                <a:ext uri="{FF2B5EF4-FFF2-40B4-BE49-F238E27FC236}">
                  <a16:creationId xmlns:a16="http://schemas.microsoft.com/office/drawing/2014/main" id="{D3884FD0-3CB5-4051-A9B0-908C4293A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4725"/>
              <a:ext cx="794" cy="794"/>
            </a:xfrm>
            <a:custGeom>
              <a:avLst/>
              <a:gdLst>
                <a:gd name="T0" fmla="*/ 680 w 794"/>
                <a:gd name="T1" fmla="*/ 567 h 794"/>
                <a:gd name="T2" fmla="*/ 680 w 794"/>
                <a:gd name="T3" fmla="*/ 680 h 794"/>
                <a:gd name="T4" fmla="*/ 794 w 794"/>
                <a:gd name="T5" fmla="*/ 680 h 794"/>
                <a:gd name="T6" fmla="*/ 794 w 794"/>
                <a:gd name="T7" fmla="*/ 794 h 794"/>
                <a:gd name="T8" fmla="*/ 340 w 794"/>
                <a:gd name="T9" fmla="*/ 794 h 794"/>
                <a:gd name="T10" fmla="*/ 340 w 794"/>
                <a:gd name="T11" fmla="*/ 680 h 794"/>
                <a:gd name="T12" fmla="*/ 227 w 794"/>
                <a:gd name="T13" fmla="*/ 680 h 794"/>
                <a:gd name="T14" fmla="*/ 227 w 794"/>
                <a:gd name="T15" fmla="*/ 454 h 794"/>
                <a:gd name="T16" fmla="*/ 113 w 794"/>
                <a:gd name="T17" fmla="*/ 454 h 794"/>
                <a:gd name="T18" fmla="*/ 113 w 794"/>
                <a:gd name="T19" fmla="*/ 340 h 794"/>
                <a:gd name="T20" fmla="*/ 0 w 794"/>
                <a:gd name="T21" fmla="*/ 340 h 794"/>
                <a:gd name="T22" fmla="*/ 0 w 794"/>
                <a:gd name="T23" fmla="*/ 227 h 794"/>
                <a:gd name="T24" fmla="*/ 113 w 794"/>
                <a:gd name="T25" fmla="*/ 227 h 794"/>
                <a:gd name="T26" fmla="*/ 113 w 794"/>
                <a:gd name="T27" fmla="*/ 113 h 794"/>
                <a:gd name="T28" fmla="*/ 227 w 794"/>
                <a:gd name="T29" fmla="*/ 113 h 794"/>
                <a:gd name="T30" fmla="*/ 227 w 794"/>
                <a:gd name="T31" fmla="*/ 0 h 794"/>
                <a:gd name="T32" fmla="*/ 340 w 794"/>
                <a:gd name="T33" fmla="*/ 0 h 794"/>
                <a:gd name="T34" fmla="*/ 340 w 794"/>
                <a:gd name="T35" fmla="*/ 113 h 794"/>
                <a:gd name="T36" fmla="*/ 453 w 794"/>
                <a:gd name="T37" fmla="*/ 113 h 794"/>
                <a:gd name="T38" fmla="*/ 453 w 794"/>
                <a:gd name="T39" fmla="*/ 227 h 794"/>
                <a:gd name="T40" fmla="*/ 340 w 794"/>
                <a:gd name="T41" fmla="*/ 227 h 794"/>
                <a:gd name="T42" fmla="*/ 340 w 794"/>
                <a:gd name="T43" fmla="*/ 454 h 794"/>
                <a:gd name="T44" fmla="*/ 453 w 794"/>
                <a:gd name="T45" fmla="*/ 454 h 794"/>
                <a:gd name="T46" fmla="*/ 453 w 794"/>
                <a:gd name="T47" fmla="*/ 567 h 794"/>
                <a:gd name="T48" fmla="*/ 680 w 794"/>
                <a:gd name="T49" fmla="*/ 56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794">
                  <a:moveTo>
                    <a:pt x="680" y="567"/>
                  </a:moveTo>
                  <a:lnTo>
                    <a:pt x="680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3" y="113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680" y="567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8" name="Freeform 698">
              <a:extLst>
                <a:ext uri="{FF2B5EF4-FFF2-40B4-BE49-F238E27FC236}">
                  <a16:creationId xmlns:a16="http://schemas.microsoft.com/office/drawing/2014/main" id="{25DC0C5A-A48A-4546-BA9B-295AD487CC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1" y="4612"/>
              <a:ext cx="340" cy="226"/>
            </a:xfrm>
            <a:custGeom>
              <a:avLst/>
              <a:gdLst>
                <a:gd name="T0" fmla="*/ 227 w 340"/>
                <a:gd name="T1" fmla="*/ 0 h 226"/>
                <a:gd name="T2" fmla="*/ 114 w 340"/>
                <a:gd name="T3" fmla="*/ 0 h 226"/>
                <a:gd name="T4" fmla="*/ 114 w 340"/>
                <a:gd name="T5" fmla="*/ 113 h 226"/>
                <a:gd name="T6" fmla="*/ 0 w 340"/>
                <a:gd name="T7" fmla="*/ 113 h 226"/>
                <a:gd name="T8" fmla="*/ 0 w 340"/>
                <a:gd name="T9" fmla="*/ 226 h 226"/>
                <a:gd name="T10" fmla="*/ 114 w 340"/>
                <a:gd name="T11" fmla="*/ 226 h 226"/>
                <a:gd name="T12" fmla="*/ 227 w 340"/>
                <a:gd name="T13" fmla="*/ 226 h 226"/>
                <a:gd name="T14" fmla="*/ 340 w 340"/>
                <a:gd name="T15" fmla="*/ 226 h 226"/>
                <a:gd name="T16" fmla="*/ 340 w 340"/>
                <a:gd name="T17" fmla="*/ 113 h 226"/>
                <a:gd name="T18" fmla="*/ 340 w 340"/>
                <a:gd name="T19" fmla="*/ 0 h 226"/>
                <a:gd name="T20" fmla="*/ 227 w 340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226">
                  <a:moveTo>
                    <a:pt x="227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39" name="Freeform 699">
              <a:extLst>
                <a:ext uri="{FF2B5EF4-FFF2-40B4-BE49-F238E27FC236}">
                  <a16:creationId xmlns:a16="http://schemas.microsoft.com/office/drawing/2014/main" id="{5F4208B9-88ED-4C23-B007-0342B1CD52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4612"/>
              <a:ext cx="567" cy="793"/>
            </a:xfrm>
            <a:custGeom>
              <a:avLst/>
              <a:gdLst>
                <a:gd name="T0" fmla="*/ 567 w 567"/>
                <a:gd name="T1" fmla="*/ 793 h 793"/>
                <a:gd name="T2" fmla="*/ 567 w 567"/>
                <a:gd name="T3" fmla="*/ 567 h 793"/>
                <a:gd name="T4" fmla="*/ 454 w 567"/>
                <a:gd name="T5" fmla="*/ 567 h 793"/>
                <a:gd name="T6" fmla="*/ 454 w 567"/>
                <a:gd name="T7" fmla="*/ 226 h 793"/>
                <a:gd name="T8" fmla="*/ 340 w 567"/>
                <a:gd name="T9" fmla="*/ 226 h 793"/>
                <a:gd name="T10" fmla="*/ 340 w 567"/>
                <a:gd name="T11" fmla="*/ 113 h 793"/>
                <a:gd name="T12" fmla="*/ 227 w 567"/>
                <a:gd name="T13" fmla="*/ 113 h 793"/>
                <a:gd name="T14" fmla="*/ 227 w 567"/>
                <a:gd name="T15" fmla="*/ 0 h 793"/>
                <a:gd name="T16" fmla="*/ 0 w 567"/>
                <a:gd name="T17" fmla="*/ 0 h 793"/>
                <a:gd name="T18" fmla="*/ 0 w 567"/>
                <a:gd name="T19" fmla="*/ 226 h 793"/>
                <a:gd name="T20" fmla="*/ 227 w 567"/>
                <a:gd name="T21" fmla="*/ 226 h 793"/>
                <a:gd name="T22" fmla="*/ 227 w 567"/>
                <a:gd name="T23" fmla="*/ 453 h 793"/>
                <a:gd name="T24" fmla="*/ 340 w 567"/>
                <a:gd name="T25" fmla="*/ 453 h 793"/>
                <a:gd name="T26" fmla="*/ 340 w 567"/>
                <a:gd name="T27" fmla="*/ 793 h 793"/>
                <a:gd name="T28" fmla="*/ 454 w 567"/>
                <a:gd name="T29" fmla="*/ 793 h 793"/>
                <a:gd name="T30" fmla="*/ 567 w 567"/>
                <a:gd name="T31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793">
                  <a:moveTo>
                    <a:pt x="567" y="793"/>
                  </a:moveTo>
                  <a:lnTo>
                    <a:pt x="567" y="567"/>
                  </a:lnTo>
                  <a:lnTo>
                    <a:pt x="454" y="567"/>
                  </a:lnTo>
                  <a:lnTo>
                    <a:pt x="454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6"/>
                  </a:lnTo>
                  <a:lnTo>
                    <a:pt x="227" y="226"/>
                  </a:lnTo>
                  <a:lnTo>
                    <a:pt x="227" y="453"/>
                  </a:lnTo>
                  <a:lnTo>
                    <a:pt x="340" y="453"/>
                  </a:lnTo>
                  <a:lnTo>
                    <a:pt x="340" y="793"/>
                  </a:lnTo>
                  <a:lnTo>
                    <a:pt x="454" y="793"/>
                  </a:lnTo>
                  <a:lnTo>
                    <a:pt x="567" y="79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0" name="Freeform 700">
              <a:extLst>
                <a:ext uri="{FF2B5EF4-FFF2-40B4-BE49-F238E27FC236}">
                  <a16:creationId xmlns:a16="http://schemas.microsoft.com/office/drawing/2014/main" id="{2EA5A3EF-952A-4D23-9A9D-ECA48867C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158"/>
              <a:ext cx="454" cy="340"/>
            </a:xfrm>
            <a:custGeom>
              <a:avLst/>
              <a:gdLst>
                <a:gd name="T0" fmla="*/ 340 w 454"/>
                <a:gd name="T1" fmla="*/ 113 h 340"/>
                <a:gd name="T2" fmla="*/ 227 w 454"/>
                <a:gd name="T3" fmla="*/ 113 h 340"/>
                <a:gd name="T4" fmla="*/ 227 w 454"/>
                <a:gd name="T5" fmla="*/ 0 h 340"/>
                <a:gd name="T6" fmla="*/ 0 w 454"/>
                <a:gd name="T7" fmla="*/ 0 h 340"/>
                <a:gd name="T8" fmla="*/ 0 w 454"/>
                <a:gd name="T9" fmla="*/ 113 h 340"/>
                <a:gd name="T10" fmla="*/ 0 w 454"/>
                <a:gd name="T11" fmla="*/ 340 h 340"/>
                <a:gd name="T12" fmla="*/ 454 w 454"/>
                <a:gd name="T13" fmla="*/ 340 h 340"/>
                <a:gd name="T14" fmla="*/ 454 w 454"/>
                <a:gd name="T15" fmla="*/ 113 h 340"/>
                <a:gd name="T16" fmla="*/ 340 w 454"/>
                <a:gd name="T1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340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454" y="340"/>
                  </a:lnTo>
                  <a:lnTo>
                    <a:pt x="454" y="113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1" name="Freeform 701">
              <a:extLst>
                <a:ext uri="{FF2B5EF4-FFF2-40B4-BE49-F238E27FC236}">
                  <a16:creationId xmlns:a16="http://schemas.microsoft.com/office/drawing/2014/main" id="{F1CA9D80-6882-4EC7-B287-EA974D468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4498"/>
              <a:ext cx="454" cy="567"/>
            </a:xfrm>
            <a:custGeom>
              <a:avLst/>
              <a:gdLst>
                <a:gd name="T0" fmla="*/ 454 w 454"/>
                <a:gd name="T1" fmla="*/ 0 h 567"/>
                <a:gd name="T2" fmla="*/ 0 w 454"/>
                <a:gd name="T3" fmla="*/ 0 h 567"/>
                <a:gd name="T4" fmla="*/ 0 w 454"/>
                <a:gd name="T5" fmla="*/ 227 h 567"/>
                <a:gd name="T6" fmla="*/ 0 w 454"/>
                <a:gd name="T7" fmla="*/ 340 h 567"/>
                <a:gd name="T8" fmla="*/ 113 w 454"/>
                <a:gd name="T9" fmla="*/ 340 h 567"/>
                <a:gd name="T10" fmla="*/ 113 w 454"/>
                <a:gd name="T11" fmla="*/ 454 h 567"/>
                <a:gd name="T12" fmla="*/ 227 w 454"/>
                <a:gd name="T13" fmla="*/ 454 h 567"/>
                <a:gd name="T14" fmla="*/ 227 w 454"/>
                <a:gd name="T15" fmla="*/ 567 h 567"/>
                <a:gd name="T16" fmla="*/ 340 w 454"/>
                <a:gd name="T17" fmla="*/ 567 h 567"/>
                <a:gd name="T18" fmla="*/ 340 w 454"/>
                <a:gd name="T19" fmla="*/ 340 h 567"/>
                <a:gd name="T20" fmla="*/ 454 w 454"/>
                <a:gd name="T21" fmla="*/ 340 h 567"/>
                <a:gd name="T22" fmla="*/ 454 w 454"/>
                <a:gd name="T2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4" h="567">
                  <a:moveTo>
                    <a:pt x="454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3" name="Freeform 703">
              <a:extLst>
                <a:ext uri="{FF2B5EF4-FFF2-40B4-BE49-F238E27FC236}">
                  <a16:creationId xmlns:a16="http://schemas.microsoft.com/office/drawing/2014/main" id="{E80D9CF2-7C49-47A2-89FC-F3A1C762E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4498"/>
              <a:ext cx="1021" cy="907"/>
            </a:xfrm>
            <a:custGeom>
              <a:avLst/>
              <a:gdLst>
                <a:gd name="T0" fmla="*/ 794 w 1021"/>
                <a:gd name="T1" fmla="*/ 227 h 907"/>
                <a:gd name="T2" fmla="*/ 681 w 1021"/>
                <a:gd name="T3" fmla="*/ 227 h 907"/>
                <a:gd name="T4" fmla="*/ 681 w 1021"/>
                <a:gd name="T5" fmla="*/ 114 h 907"/>
                <a:gd name="T6" fmla="*/ 567 w 1021"/>
                <a:gd name="T7" fmla="*/ 114 h 907"/>
                <a:gd name="T8" fmla="*/ 567 w 1021"/>
                <a:gd name="T9" fmla="*/ 0 h 907"/>
                <a:gd name="T10" fmla="*/ 340 w 1021"/>
                <a:gd name="T11" fmla="*/ 0 h 907"/>
                <a:gd name="T12" fmla="*/ 340 w 1021"/>
                <a:gd name="T13" fmla="*/ 114 h 907"/>
                <a:gd name="T14" fmla="*/ 227 w 1021"/>
                <a:gd name="T15" fmla="*/ 114 h 907"/>
                <a:gd name="T16" fmla="*/ 227 w 1021"/>
                <a:gd name="T17" fmla="*/ 567 h 907"/>
                <a:gd name="T18" fmla="*/ 114 w 1021"/>
                <a:gd name="T19" fmla="*/ 567 h 907"/>
                <a:gd name="T20" fmla="*/ 114 w 1021"/>
                <a:gd name="T21" fmla="*/ 681 h 907"/>
                <a:gd name="T22" fmla="*/ 0 w 1021"/>
                <a:gd name="T23" fmla="*/ 681 h 907"/>
                <a:gd name="T24" fmla="*/ 0 w 1021"/>
                <a:gd name="T25" fmla="*/ 907 h 907"/>
                <a:gd name="T26" fmla="*/ 340 w 1021"/>
                <a:gd name="T27" fmla="*/ 907 h 907"/>
                <a:gd name="T28" fmla="*/ 340 w 1021"/>
                <a:gd name="T29" fmla="*/ 794 h 907"/>
                <a:gd name="T30" fmla="*/ 454 w 1021"/>
                <a:gd name="T31" fmla="*/ 794 h 907"/>
                <a:gd name="T32" fmla="*/ 454 w 1021"/>
                <a:gd name="T33" fmla="*/ 681 h 907"/>
                <a:gd name="T34" fmla="*/ 1021 w 1021"/>
                <a:gd name="T35" fmla="*/ 681 h 907"/>
                <a:gd name="T36" fmla="*/ 1021 w 1021"/>
                <a:gd name="T37" fmla="*/ 454 h 907"/>
                <a:gd name="T38" fmla="*/ 907 w 1021"/>
                <a:gd name="T39" fmla="*/ 454 h 907"/>
                <a:gd name="T40" fmla="*/ 907 w 1021"/>
                <a:gd name="T41" fmla="*/ 340 h 907"/>
                <a:gd name="T42" fmla="*/ 794 w 1021"/>
                <a:gd name="T43" fmla="*/ 340 h 907"/>
                <a:gd name="T44" fmla="*/ 794 w 1021"/>
                <a:gd name="T45" fmla="*/ 22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21" h="907">
                  <a:moveTo>
                    <a:pt x="794" y="227"/>
                  </a:move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681"/>
                  </a:lnTo>
                  <a:lnTo>
                    <a:pt x="1021" y="681"/>
                  </a:lnTo>
                  <a:lnTo>
                    <a:pt x="1021" y="454"/>
                  </a:lnTo>
                  <a:lnTo>
                    <a:pt x="907" y="454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227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4" name="Freeform 704">
              <a:extLst>
                <a:ext uri="{FF2B5EF4-FFF2-40B4-BE49-F238E27FC236}">
                  <a16:creationId xmlns:a16="http://schemas.microsoft.com/office/drawing/2014/main" id="{F2A931EC-0A05-4944-8469-3F5DB4B357E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385"/>
              <a:ext cx="681" cy="1020"/>
            </a:xfrm>
            <a:custGeom>
              <a:avLst/>
              <a:gdLst>
                <a:gd name="T0" fmla="*/ 454 w 681"/>
                <a:gd name="T1" fmla="*/ 1020 h 1020"/>
                <a:gd name="T2" fmla="*/ 567 w 681"/>
                <a:gd name="T3" fmla="*/ 1020 h 1020"/>
                <a:gd name="T4" fmla="*/ 567 w 681"/>
                <a:gd name="T5" fmla="*/ 907 h 1020"/>
                <a:gd name="T6" fmla="*/ 681 w 681"/>
                <a:gd name="T7" fmla="*/ 907 h 1020"/>
                <a:gd name="T8" fmla="*/ 681 w 681"/>
                <a:gd name="T9" fmla="*/ 680 h 1020"/>
                <a:gd name="T10" fmla="*/ 567 w 681"/>
                <a:gd name="T11" fmla="*/ 680 h 1020"/>
                <a:gd name="T12" fmla="*/ 567 w 681"/>
                <a:gd name="T13" fmla="*/ 113 h 1020"/>
                <a:gd name="T14" fmla="*/ 341 w 681"/>
                <a:gd name="T15" fmla="*/ 113 h 1020"/>
                <a:gd name="T16" fmla="*/ 341 w 681"/>
                <a:gd name="T17" fmla="*/ 0 h 1020"/>
                <a:gd name="T18" fmla="*/ 114 w 681"/>
                <a:gd name="T19" fmla="*/ 0 h 1020"/>
                <a:gd name="T20" fmla="*/ 114 w 681"/>
                <a:gd name="T21" fmla="*/ 113 h 1020"/>
                <a:gd name="T22" fmla="*/ 0 w 681"/>
                <a:gd name="T23" fmla="*/ 113 h 1020"/>
                <a:gd name="T24" fmla="*/ 0 w 681"/>
                <a:gd name="T25" fmla="*/ 227 h 1020"/>
                <a:gd name="T26" fmla="*/ 114 w 681"/>
                <a:gd name="T27" fmla="*/ 227 h 1020"/>
                <a:gd name="T28" fmla="*/ 114 w 681"/>
                <a:gd name="T29" fmla="*/ 340 h 1020"/>
                <a:gd name="T30" fmla="*/ 227 w 681"/>
                <a:gd name="T31" fmla="*/ 340 h 1020"/>
                <a:gd name="T32" fmla="*/ 227 w 681"/>
                <a:gd name="T33" fmla="*/ 453 h 1020"/>
                <a:gd name="T34" fmla="*/ 341 w 681"/>
                <a:gd name="T35" fmla="*/ 453 h 1020"/>
                <a:gd name="T36" fmla="*/ 341 w 681"/>
                <a:gd name="T37" fmla="*/ 794 h 1020"/>
                <a:gd name="T38" fmla="*/ 454 w 681"/>
                <a:gd name="T39" fmla="*/ 794 h 1020"/>
                <a:gd name="T40" fmla="*/ 454 w 681"/>
                <a:gd name="T41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907"/>
                  </a:lnTo>
                  <a:lnTo>
                    <a:pt x="681" y="907"/>
                  </a:lnTo>
                  <a:lnTo>
                    <a:pt x="681" y="680"/>
                  </a:lnTo>
                  <a:lnTo>
                    <a:pt x="567" y="680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794"/>
                  </a:lnTo>
                  <a:lnTo>
                    <a:pt x="454" y="794"/>
                  </a:lnTo>
                  <a:lnTo>
                    <a:pt x="454" y="102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5" name="Freeform 705">
              <a:extLst>
                <a:ext uri="{FF2B5EF4-FFF2-40B4-BE49-F238E27FC236}">
                  <a16:creationId xmlns:a16="http://schemas.microsoft.com/office/drawing/2014/main" id="{59DE0E5D-454B-418E-B397-B6EC88A04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4271"/>
              <a:ext cx="227" cy="114"/>
            </a:xfrm>
            <a:custGeom>
              <a:avLst/>
              <a:gdLst>
                <a:gd name="T0" fmla="*/ 0 w 227"/>
                <a:gd name="T1" fmla="*/ 114 h 114"/>
                <a:gd name="T2" fmla="*/ 0 w 227"/>
                <a:gd name="T3" fmla="*/ 0 h 114"/>
                <a:gd name="T4" fmla="*/ 227 w 227"/>
                <a:gd name="T5" fmla="*/ 0 h 114"/>
                <a:gd name="T6" fmla="*/ 227 w 227"/>
                <a:gd name="T7" fmla="*/ 114 h 114"/>
                <a:gd name="T8" fmla="*/ 0 w 227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4">
                  <a:moveTo>
                    <a:pt x="0" y="114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7" name="Rectangle 707">
              <a:extLst>
                <a:ext uri="{FF2B5EF4-FFF2-40B4-BE49-F238E27FC236}">
                  <a16:creationId xmlns:a16="http://schemas.microsoft.com/office/drawing/2014/main" id="{41B7066B-EB81-4F64-9915-6E685E3E3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045"/>
              <a:ext cx="113" cy="113"/>
            </a:xfrm>
            <a:prstGeom prst="rect">
              <a:avLst/>
            </a:prstGeom>
            <a:solidFill>
              <a:srgbClr val="99CC00"/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48" name="Freeform 708">
              <a:extLst>
                <a:ext uri="{FF2B5EF4-FFF2-40B4-BE49-F238E27FC236}">
                  <a16:creationId xmlns:a16="http://schemas.microsoft.com/office/drawing/2014/main" id="{CCA7DF53-76A3-4142-A8A5-02DAAB402C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4158"/>
              <a:ext cx="227" cy="227"/>
            </a:xfrm>
            <a:custGeom>
              <a:avLst/>
              <a:gdLst>
                <a:gd name="T0" fmla="*/ 0 w 227"/>
                <a:gd name="T1" fmla="*/ 113 h 227"/>
                <a:gd name="T2" fmla="*/ 0 w 227"/>
                <a:gd name="T3" fmla="*/ 0 h 227"/>
                <a:gd name="T4" fmla="*/ 227 w 227"/>
                <a:gd name="T5" fmla="*/ 0 h 227"/>
                <a:gd name="T6" fmla="*/ 227 w 227"/>
                <a:gd name="T7" fmla="*/ 227 h 227"/>
                <a:gd name="T8" fmla="*/ 114 w 227"/>
                <a:gd name="T9" fmla="*/ 227 h 227"/>
                <a:gd name="T10" fmla="*/ 114 w 227"/>
                <a:gd name="T11" fmla="*/ 113 h 227"/>
                <a:gd name="T12" fmla="*/ 0 w 227"/>
                <a:gd name="T13" fmla="*/ 113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0" y="113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49" name="Freeform 709">
              <a:extLst>
                <a:ext uri="{FF2B5EF4-FFF2-40B4-BE49-F238E27FC236}">
                  <a16:creationId xmlns:a16="http://schemas.microsoft.com/office/drawing/2014/main" id="{44CF5411-06D8-4255-832D-582B21FA0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4158"/>
              <a:ext cx="680" cy="1247"/>
            </a:xfrm>
            <a:custGeom>
              <a:avLst/>
              <a:gdLst>
                <a:gd name="T0" fmla="*/ 340 w 680"/>
                <a:gd name="T1" fmla="*/ 0 h 1247"/>
                <a:gd name="T2" fmla="*/ 340 w 680"/>
                <a:gd name="T3" fmla="*/ 227 h 1247"/>
                <a:gd name="T4" fmla="*/ 340 w 680"/>
                <a:gd name="T5" fmla="*/ 340 h 1247"/>
                <a:gd name="T6" fmla="*/ 453 w 680"/>
                <a:gd name="T7" fmla="*/ 340 h 1247"/>
                <a:gd name="T8" fmla="*/ 453 w 680"/>
                <a:gd name="T9" fmla="*/ 454 h 1247"/>
                <a:gd name="T10" fmla="*/ 567 w 680"/>
                <a:gd name="T11" fmla="*/ 454 h 1247"/>
                <a:gd name="T12" fmla="*/ 567 w 680"/>
                <a:gd name="T13" fmla="*/ 567 h 1247"/>
                <a:gd name="T14" fmla="*/ 680 w 680"/>
                <a:gd name="T15" fmla="*/ 567 h 1247"/>
                <a:gd name="T16" fmla="*/ 680 w 680"/>
                <a:gd name="T17" fmla="*/ 907 h 1247"/>
                <a:gd name="T18" fmla="*/ 567 w 680"/>
                <a:gd name="T19" fmla="*/ 907 h 1247"/>
                <a:gd name="T20" fmla="*/ 567 w 680"/>
                <a:gd name="T21" fmla="*/ 1021 h 1247"/>
                <a:gd name="T22" fmla="*/ 453 w 680"/>
                <a:gd name="T23" fmla="*/ 1021 h 1247"/>
                <a:gd name="T24" fmla="*/ 453 w 680"/>
                <a:gd name="T25" fmla="*/ 1247 h 1247"/>
                <a:gd name="T26" fmla="*/ 226 w 680"/>
                <a:gd name="T27" fmla="*/ 1247 h 1247"/>
                <a:gd name="T28" fmla="*/ 226 w 680"/>
                <a:gd name="T29" fmla="*/ 1134 h 1247"/>
                <a:gd name="T30" fmla="*/ 340 w 680"/>
                <a:gd name="T31" fmla="*/ 1134 h 1247"/>
                <a:gd name="T32" fmla="*/ 340 w 680"/>
                <a:gd name="T33" fmla="*/ 907 h 1247"/>
                <a:gd name="T34" fmla="*/ 226 w 680"/>
                <a:gd name="T35" fmla="*/ 907 h 1247"/>
                <a:gd name="T36" fmla="*/ 226 w 680"/>
                <a:gd name="T37" fmla="*/ 340 h 1247"/>
                <a:gd name="T38" fmla="*/ 0 w 680"/>
                <a:gd name="T39" fmla="*/ 340 h 1247"/>
                <a:gd name="T40" fmla="*/ 0 w 680"/>
                <a:gd name="T41" fmla="*/ 227 h 1247"/>
                <a:gd name="T42" fmla="*/ 113 w 680"/>
                <a:gd name="T43" fmla="*/ 227 h 1247"/>
                <a:gd name="T44" fmla="*/ 113 w 680"/>
                <a:gd name="T45" fmla="*/ 0 h 1247"/>
                <a:gd name="T46" fmla="*/ 340 w 680"/>
                <a:gd name="T47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0" h="1247">
                  <a:moveTo>
                    <a:pt x="340" y="0"/>
                  </a:moveTo>
                  <a:lnTo>
                    <a:pt x="340" y="227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1247"/>
                  </a:lnTo>
                  <a:lnTo>
                    <a:pt x="226" y="1247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907"/>
                  </a:lnTo>
                  <a:lnTo>
                    <a:pt x="226" y="907"/>
                  </a:lnTo>
                  <a:lnTo>
                    <a:pt x="226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0" name="Freeform 710">
              <a:extLst>
                <a:ext uri="{FF2B5EF4-FFF2-40B4-BE49-F238E27FC236}">
                  <a16:creationId xmlns:a16="http://schemas.microsoft.com/office/drawing/2014/main" id="{A40C1E70-055E-43A1-8C01-66DCF055A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5" y="3931"/>
              <a:ext cx="454" cy="227"/>
            </a:xfrm>
            <a:custGeom>
              <a:avLst/>
              <a:gdLst>
                <a:gd name="T0" fmla="*/ 454 w 454"/>
                <a:gd name="T1" fmla="*/ 227 h 227"/>
                <a:gd name="T2" fmla="*/ 454 w 454"/>
                <a:gd name="T3" fmla="*/ 114 h 227"/>
                <a:gd name="T4" fmla="*/ 340 w 454"/>
                <a:gd name="T5" fmla="*/ 114 h 227"/>
                <a:gd name="T6" fmla="*/ 340 w 454"/>
                <a:gd name="T7" fmla="*/ 0 h 227"/>
                <a:gd name="T8" fmla="*/ 0 w 454"/>
                <a:gd name="T9" fmla="*/ 0 h 227"/>
                <a:gd name="T10" fmla="*/ 0 w 454"/>
                <a:gd name="T11" fmla="*/ 114 h 227"/>
                <a:gd name="T12" fmla="*/ 114 w 454"/>
                <a:gd name="T13" fmla="*/ 114 h 227"/>
                <a:gd name="T14" fmla="*/ 114 w 454"/>
                <a:gd name="T15" fmla="*/ 227 h 227"/>
                <a:gd name="T16" fmla="*/ 454 w 454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227">
                  <a:moveTo>
                    <a:pt x="454" y="227"/>
                  </a:moveTo>
                  <a:lnTo>
                    <a:pt x="45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227"/>
                  </a:lnTo>
                  <a:lnTo>
                    <a:pt x="454" y="227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2" name="Freeform 712">
              <a:extLst>
                <a:ext uri="{FF2B5EF4-FFF2-40B4-BE49-F238E27FC236}">
                  <a16:creationId xmlns:a16="http://schemas.microsoft.com/office/drawing/2014/main" id="{968499B3-83F3-47B8-AE1C-4E3D11E10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4158"/>
              <a:ext cx="114" cy="340"/>
            </a:xfrm>
            <a:custGeom>
              <a:avLst/>
              <a:gdLst>
                <a:gd name="T0" fmla="*/ 0 w 114"/>
                <a:gd name="T1" fmla="*/ 0 h 340"/>
                <a:gd name="T2" fmla="*/ 114 w 114"/>
                <a:gd name="T3" fmla="*/ 0 h 340"/>
                <a:gd name="T4" fmla="*/ 114 w 114"/>
                <a:gd name="T5" fmla="*/ 340 h 340"/>
                <a:gd name="T6" fmla="*/ 0 w 114"/>
                <a:gd name="T7" fmla="*/ 340 h 340"/>
                <a:gd name="T8" fmla="*/ 0 w 114"/>
                <a:gd name="T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340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3" name="Freeform 713">
              <a:extLst>
                <a:ext uri="{FF2B5EF4-FFF2-40B4-BE49-F238E27FC236}">
                  <a16:creationId xmlns:a16="http://schemas.microsoft.com/office/drawing/2014/main" id="{D8296D93-0A5F-4263-A8C7-C8602049D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4045"/>
              <a:ext cx="453" cy="680"/>
            </a:xfrm>
            <a:custGeom>
              <a:avLst/>
              <a:gdLst>
                <a:gd name="T0" fmla="*/ 0 w 453"/>
                <a:gd name="T1" fmla="*/ 113 h 680"/>
                <a:gd name="T2" fmla="*/ 113 w 453"/>
                <a:gd name="T3" fmla="*/ 113 h 680"/>
                <a:gd name="T4" fmla="*/ 113 w 453"/>
                <a:gd name="T5" fmla="*/ 0 h 680"/>
                <a:gd name="T6" fmla="*/ 453 w 453"/>
                <a:gd name="T7" fmla="*/ 0 h 680"/>
                <a:gd name="T8" fmla="*/ 453 w 453"/>
                <a:gd name="T9" fmla="*/ 113 h 680"/>
                <a:gd name="T10" fmla="*/ 340 w 453"/>
                <a:gd name="T11" fmla="*/ 113 h 680"/>
                <a:gd name="T12" fmla="*/ 340 w 453"/>
                <a:gd name="T13" fmla="*/ 680 h 680"/>
                <a:gd name="T14" fmla="*/ 227 w 453"/>
                <a:gd name="T15" fmla="*/ 680 h 680"/>
                <a:gd name="T16" fmla="*/ 227 w 453"/>
                <a:gd name="T17" fmla="*/ 567 h 680"/>
                <a:gd name="T18" fmla="*/ 113 w 453"/>
                <a:gd name="T19" fmla="*/ 567 h 680"/>
                <a:gd name="T20" fmla="*/ 113 w 453"/>
                <a:gd name="T21" fmla="*/ 453 h 680"/>
                <a:gd name="T22" fmla="*/ 0 w 453"/>
                <a:gd name="T23" fmla="*/ 453 h 680"/>
                <a:gd name="T24" fmla="*/ 0 w 453"/>
                <a:gd name="T25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680">
                  <a:moveTo>
                    <a:pt x="0" y="113"/>
                  </a:moveTo>
                  <a:lnTo>
                    <a:pt x="113" y="113"/>
                  </a:lnTo>
                  <a:lnTo>
                    <a:pt x="113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0" y="45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4" name="Freeform 714">
              <a:extLst>
                <a:ext uri="{FF2B5EF4-FFF2-40B4-BE49-F238E27FC236}">
                  <a16:creationId xmlns:a16="http://schemas.microsoft.com/office/drawing/2014/main" id="{27762275-B9CC-4B47-BFBA-8FF5959F3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4045"/>
              <a:ext cx="341" cy="226"/>
            </a:xfrm>
            <a:custGeom>
              <a:avLst/>
              <a:gdLst>
                <a:gd name="T0" fmla="*/ 0 w 341"/>
                <a:gd name="T1" fmla="*/ 0 h 226"/>
                <a:gd name="T2" fmla="*/ 341 w 341"/>
                <a:gd name="T3" fmla="*/ 0 h 226"/>
                <a:gd name="T4" fmla="*/ 341 w 341"/>
                <a:gd name="T5" fmla="*/ 226 h 226"/>
                <a:gd name="T6" fmla="*/ 114 w 341"/>
                <a:gd name="T7" fmla="*/ 226 h 226"/>
                <a:gd name="T8" fmla="*/ 114 w 341"/>
                <a:gd name="T9" fmla="*/ 113 h 226"/>
                <a:gd name="T10" fmla="*/ 0 w 341"/>
                <a:gd name="T11" fmla="*/ 113 h 226"/>
                <a:gd name="T12" fmla="*/ 0 w 341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1" h="226">
                  <a:moveTo>
                    <a:pt x="0" y="0"/>
                  </a:moveTo>
                  <a:lnTo>
                    <a:pt x="341" y="0"/>
                  </a:lnTo>
                  <a:lnTo>
                    <a:pt x="341" y="226"/>
                  </a:lnTo>
                  <a:lnTo>
                    <a:pt x="114" y="226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5" name="Freeform 715">
              <a:extLst>
                <a:ext uri="{FF2B5EF4-FFF2-40B4-BE49-F238E27FC236}">
                  <a16:creationId xmlns:a16="http://schemas.microsoft.com/office/drawing/2014/main" id="{0D4E01C9-4094-4D97-BA1A-A0E4E3F0A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189"/>
              <a:ext cx="907" cy="794"/>
            </a:xfrm>
            <a:custGeom>
              <a:avLst/>
              <a:gdLst>
                <a:gd name="T0" fmla="*/ 0 w 907"/>
                <a:gd name="T1" fmla="*/ 0 h 794"/>
                <a:gd name="T2" fmla="*/ 227 w 907"/>
                <a:gd name="T3" fmla="*/ 0 h 794"/>
                <a:gd name="T4" fmla="*/ 227 w 907"/>
                <a:gd name="T5" fmla="*/ 227 h 794"/>
                <a:gd name="T6" fmla="*/ 680 w 907"/>
                <a:gd name="T7" fmla="*/ 227 h 794"/>
                <a:gd name="T8" fmla="*/ 680 w 907"/>
                <a:gd name="T9" fmla="*/ 340 h 794"/>
                <a:gd name="T10" fmla="*/ 907 w 907"/>
                <a:gd name="T11" fmla="*/ 340 h 794"/>
                <a:gd name="T12" fmla="*/ 907 w 907"/>
                <a:gd name="T13" fmla="*/ 680 h 794"/>
                <a:gd name="T14" fmla="*/ 794 w 907"/>
                <a:gd name="T15" fmla="*/ 680 h 794"/>
                <a:gd name="T16" fmla="*/ 794 w 907"/>
                <a:gd name="T17" fmla="*/ 794 h 794"/>
                <a:gd name="T18" fmla="*/ 340 w 907"/>
                <a:gd name="T19" fmla="*/ 794 h 794"/>
                <a:gd name="T20" fmla="*/ 340 w 907"/>
                <a:gd name="T21" fmla="*/ 680 h 794"/>
                <a:gd name="T22" fmla="*/ 113 w 907"/>
                <a:gd name="T23" fmla="*/ 680 h 794"/>
                <a:gd name="T24" fmla="*/ 113 w 907"/>
                <a:gd name="T25" fmla="*/ 113 h 794"/>
                <a:gd name="T26" fmla="*/ 0 w 907"/>
                <a:gd name="T27" fmla="*/ 113 h 794"/>
                <a:gd name="T28" fmla="*/ 0 w 907"/>
                <a:gd name="T29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07" h="794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907" y="340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340" y="794"/>
                  </a:lnTo>
                  <a:lnTo>
                    <a:pt x="340" y="680"/>
                  </a:lnTo>
                  <a:lnTo>
                    <a:pt x="113" y="68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6" name="Freeform 716">
              <a:extLst>
                <a:ext uri="{FF2B5EF4-FFF2-40B4-BE49-F238E27FC236}">
                  <a16:creationId xmlns:a16="http://schemas.microsoft.com/office/drawing/2014/main" id="{D2C5E4D0-2D10-462B-B4E2-78E34075E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704"/>
              <a:ext cx="567" cy="341"/>
            </a:xfrm>
            <a:custGeom>
              <a:avLst/>
              <a:gdLst>
                <a:gd name="T0" fmla="*/ 567 w 567"/>
                <a:gd name="T1" fmla="*/ 341 h 341"/>
                <a:gd name="T2" fmla="*/ 567 w 567"/>
                <a:gd name="T3" fmla="*/ 227 h 341"/>
                <a:gd name="T4" fmla="*/ 340 w 567"/>
                <a:gd name="T5" fmla="*/ 227 h 341"/>
                <a:gd name="T6" fmla="*/ 340 w 567"/>
                <a:gd name="T7" fmla="*/ 114 h 341"/>
                <a:gd name="T8" fmla="*/ 227 w 567"/>
                <a:gd name="T9" fmla="*/ 114 h 341"/>
                <a:gd name="T10" fmla="*/ 227 w 567"/>
                <a:gd name="T11" fmla="*/ 0 h 341"/>
                <a:gd name="T12" fmla="*/ 0 w 567"/>
                <a:gd name="T13" fmla="*/ 0 h 341"/>
                <a:gd name="T14" fmla="*/ 0 w 567"/>
                <a:gd name="T15" fmla="*/ 341 h 341"/>
                <a:gd name="T16" fmla="*/ 567 w 567"/>
                <a:gd name="T17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1">
                  <a:moveTo>
                    <a:pt x="567" y="341"/>
                  </a:moveTo>
                  <a:lnTo>
                    <a:pt x="567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567" y="341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7" name="Freeform 717">
              <a:extLst>
                <a:ext uri="{FF2B5EF4-FFF2-40B4-BE49-F238E27FC236}">
                  <a16:creationId xmlns:a16="http://schemas.microsoft.com/office/drawing/2014/main" id="{89D27709-725A-44EA-AD15-97CD237BAB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3478"/>
              <a:ext cx="340" cy="453"/>
            </a:xfrm>
            <a:custGeom>
              <a:avLst/>
              <a:gdLst>
                <a:gd name="T0" fmla="*/ 227 w 340"/>
                <a:gd name="T1" fmla="*/ 453 h 453"/>
                <a:gd name="T2" fmla="*/ 227 w 340"/>
                <a:gd name="T3" fmla="*/ 340 h 453"/>
                <a:gd name="T4" fmla="*/ 340 w 340"/>
                <a:gd name="T5" fmla="*/ 340 h 453"/>
                <a:gd name="T6" fmla="*/ 340 w 340"/>
                <a:gd name="T7" fmla="*/ 0 h 453"/>
                <a:gd name="T8" fmla="*/ 0 w 340"/>
                <a:gd name="T9" fmla="*/ 0 h 453"/>
                <a:gd name="T10" fmla="*/ 0 w 340"/>
                <a:gd name="T11" fmla="*/ 340 h 453"/>
                <a:gd name="T12" fmla="*/ 113 w 340"/>
                <a:gd name="T13" fmla="*/ 340 h 453"/>
                <a:gd name="T14" fmla="*/ 113 w 340"/>
                <a:gd name="T15" fmla="*/ 453 h 453"/>
                <a:gd name="T16" fmla="*/ 227 w 340"/>
                <a:gd name="T17" fmla="*/ 45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3">
                  <a:moveTo>
                    <a:pt x="227" y="453"/>
                  </a:moveTo>
                  <a:lnTo>
                    <a:pt x="227" y="340"/>
                  </a:lnTo>
                  <a:lnTo>
                    <a:pt x="340" y="340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3"/>
                  </a:lnTo>
                  <a:lnTo>
                    <a:pt x="227" y="45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8" name="Freeform 718">
              <a:extLst>
                <a:ext uri="{FF2B5EF4-FFF2-40B4-BE49-F238E27FC236}">
                  <a16:creationId xmlns:a16="http://schemas.microsoft.com/office/drawing/2014/main" id="{61D67EF8-899A-4001-82F2-7E3B5002E3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137"/>
              <a:ext cx="567" cy="454"/>
            </a:xfrm>
            <a:custGeom>
              <a:avLst/>
              <a:gdLst>
                <a:gd name="T0" fmla="*/ 567 w 567"/>
                <a:gd name="T1" fmla="*/ 0 h 454"/>
                <a:gd name="T2" fmla="*/ 567 w 567"/>
                <a:gd name="T3" fmla="*/ 227 h 454"/>
                <a:gd name="T4" fmla="*/ 454 w 567"/>
                <a:gd name="T5" fmla="*/ 227 h 454"/>
                <a:gd name="T6" fmla="*/ 454 w 567"/>
                <a:gd name="T7" fmla="*/ 341 h 454"/>
                <a:gd name="T8" fmla="*/ 227 w 567"/>
                <a:gd name="T9" fmla="*/ 341 h 454"/>
                <a:gd name="T10" fmla="*/ 227 w 567"/>
                <a:gd name="T11" fmla="*/ 454 h 454"/>
                <a:gd name="T12" fmla="*/ 0 w 567"/>
                <a:gd name="T13" fmla="*/ 454 h 454"/>
                <a:gd name="T14" fmla="*/ 0 w 567"/>
                <a:gd name="T15" fmla="*/ 114 h 454"/>
                <a:gd name="T16" fmla="*/ 114 w 567"/>
                <a:gd name="T17" fmla="*/ 114 h 454"/>
                <a:gd name="T18" fmla="*/ 114 w 567"/>
                <a:gd name="T19" fmla="*/ 0 h 454"/>
                <a:gd name="T20" fmla="*/ 567 w 567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567" y="0"/>
                  </a:moveTo>
                  <a:lnTo>
                    <a:pt x="567" y="227"/>
                  </a:lnTo>
                  <a:lnTo>
                    <a:pt x="454" y="227"/>
                  </a:lnTo>
                  <a:lnTo>
                    <a:pt x="454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59" name="Freeform 719">
              <a:extLst>
                <a:ext uri="{FF2B5EF4-FFF2-40B4-BE49-F238E27FC236}">
                  <a16:creationId xmlns:a16="http://schemas.microsoft.com/office/drawing/2014/main" id="{56AA54D1-F1E3-4ECE-8E68-D5C8E00AD0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797"/>
              <a:ext cx="680" cy="454"/>
            </a:xfrm>
            <a:custGeom>
              <a:avLst/>
              <a:gdLst>
                <a:gd name="T0" fmla="*/ 680 w 680"/>
                <a:gd name="T1" fmla="*/ 0 h 454"/>
                <a:gd name="T2" fmla="*/ 0 w 680"/>
                <a:gd name="T3" fmla="*/ 0 h 454"/>
                <a:gd name="T4" fmla="*/ 0 w 680"/>
                <a:gd name="T5" fmla="*/ 454 h 454"/>
                <a:gd name="T6" fmla="*/ 227 w 680"/>
                <a:gd name="T7" fmla="*/ 454 h 454"/>
                <a:gd name="T8" fmla="*/ 227 w 680"/>
                <a:gd name="T9" fmla="*/ 340 h 454"/>
                <a:gd name="T10" fmla="*/ 680 w 680"/>
                <a:gd name="T11" fmla="*/ 340 h 454"/>
                <a:gd name="T12" fmla="*/ 680 w 680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0" h="454">
                  <a:moveTo>
                    <a:pt x="680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0" name="Freeform 720">
              <a:extLst>
                <a:ext uri="{FF2B5EF4-FFF2-40B4-BE49-F238E27FC236}">
                  <a16:creationId xmlns:a16="http://schemas.microsoft.com/office/drawing/2014/main" id="{E445FCD1-ED05-48D2-9546-E12E43753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570"/>
              <a:ext cx="453" cy="227"/>
            </a:xfrm>
            <a:custGeom>
              <a:avLst/>
              <a:gdLst>
                <a:gd name="T0" fmla="*/ 453 w 453"/>
                <a:gd name="T1" fmla="*/ 227 h 227"/>
                <a:gd name="T2" fmla="*/ 453 w 453"/>
                <a:gd name="T3" fmla="*/ 0 h 227"/>
                <a:gd name="T4" fmla="*/ 113 w 453"/>
                <a:gd name="T5" fmla="*/ 0 h 227"/>
                <a:gd name="T6" fmla="*/ 113 w 453"/>
                <a:gd name="T7" fmla="*/ 114 h 227"/>
                <a:gd name="T8" fmla="*/ 0 w 453"/>
                <a:gd name="T9" fmla="*/ 114 h 227"/>
                <a:gd name="T10" fmla="*/ 0 w 453"/>
                <a:gd name="T11" fmla="*/ 227 h 227"/>
                <a:gd name="T12" fmla="*/ 453 w 453"/>
                <a:gd name="T13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453" y="227"/>
                  </a:moveTo>
                  <a:lnTo>
                    <a:pt x="453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453" y="227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1" name="Freeform 721">
              <a:extLst>
                <a:ext uri="{FF2B5EF4-FFF2-40B4-BE49-F238E27FC236}">
                  <a16:creationId xmlns:a16="http://schemas.microsoft.com/office/drawing/2014/main" id="{6097EA10-2888-443B-B78F-27290230F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2344"/>
              <a:ext cx="454" cy="340"/>
            </a:xfrm>
            <a:custGeom>
              <a:avLst/>
              <a:gdLst>
                <a:gd name="T0" fmla="*/ 0 w 454"/>
                <a:gd name="T1" fmla="*/ 226 h 340"/>
                <a:gd name="T2" fmla="*/ 0 w 454"/>
                <a:gd name="T3" fmla="*/ 0 h 340"/>
                <a:gd name="T4" fmla="*/ 227 w 454"/>
                <a:gd name="T5" fmla="*/ 0 h 340"/>
                <a:gd name="T6" fmla="*/ 227 w 454"/>
                <a:gd name="T7" fmla="*/ 113 h 340"/>
                <a:gd name="T8" fmla="*/ 454 w 454"/>
                <a:gd name="T9" fmla="*/ 113 h 340"/>
                <a:gd name="T10" fmla="*/ 454 w 454"/>
                <a:gd name="T11" fmla="*/ 340 h 340"/>
                <a:gd name="T12" fmla="*/ 227 w 454"/>
                <a:gd name="T13" fmla="*/ 340 h 340"/>
                <a:gd name="T14" fmla="*/ 227 w 454"/>
                <a:gd name="T15" fmla="*/ 226 h 340"/>
                <a:gd name="T16" fmla="*/ 0 w 454"/>
                <a:gd name="T17" fmla="*/ 22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0">
                  <a:moveTo>
                    <a:pt x="0" y="226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454" y="113"/>
                  </a:lnTo>
                  <a:lnTo>
                    <a:pt x="45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2" name="Freeform 722">
              <a:extLst>
                <a:ext uri="{FF2B5EF4-FFF2-40B4-BE49-F238E27FC236}">
                  <a16:creationId xmlns:a16="http://schemas.microsoft.com/office/drawing/2014/main" id="{B86B8572-09FC-459D-92BC-BC15C67B9E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2003"/>
              <a:ext cx="227" cy="454"/>
            </a:xfrm>
            <a:custGeom>
              <a:avLst/>
              <a:gdLst>
                <a:gd name="T0" fmla="*/ 227 w 227"/>
                <a:gd name="T1" fmla="*/ 454 h 454"/>
                <a:gd name="T2" fmla="*/ 227 w 227"/>
                <a:gd name="T3" fmla="*/ 0 h 454"/>
                <a:gd name="T4" fmla="*/ 0 w 227"/>
                <a:gd name="T5" fmla="*/ 0 h 454"/>
                <a:gd name="T6" fmla="*/ 0 w 227"/>
                <a:gd name="T7" fmla="*/ 454 h 454"/>
                <a:gd name="T8" fmla="*/ 227 w 227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454">
                  <a:moveTo>
                    <a:pt x="227" y="454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4" name="Freeform 724">
              <a:extLst>
                <a:ext uri="{FF2B5EF4-FFF2-40B4-BE49-F238E27FC236}">
                  <a16:creationId xmlns:a16="http://schemas.microsoft.com/office/drawing/2014/main" id="{FB790D45-579E-43E5-8730-6723314CF81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6" y="1436"/>
              <a:ext cx="794" cy="794"/>
            </a:xfrm>
            <a:custGeom>
              <a:avLst/>
              <a:gdLst>
                <a:gd name="T0" fmla="*/ 567 w 794"/>
                <a:gd name="T1" fmla="*/ 794 h 794"/>
                <a:gd name="T2" fmla="*/ 794 w 794"/>
                <a:gd name="T3" fmla="*/ 794 h 794"/>
                <a:gd name="T4" fmla="*/ 794 w 794"/>
                <a:gd name="T5" fmla="*/ 454 h 794"/>
                <a:gd name="T6" fmla="*/ 680 w 794"/>
                <a:gd name="T7" fmla="*/ 454 h 794"/>
                <a:gd name="T8" fmla="*/ 680 w 794"/>
                <a:gd name="T9" fmla="*/ 341 h 794"/>
                <a:gd name="T10" fmla="*/ 567 w 794"/>
                <a:gd name="T11" fmla="*/ 341 h 794"/>
                <a:gd name="T12" fmla="*/ 567 w 794"/>
                <a:gd name="T13" fmla="*/ 227 h 794"/>
                <a:gd name="T14" fmla="*/ 454 w 794"/>
                <a:gd name="T15" fmla="*/ 227 h 794"/>
                <a:gd name="T16" fmla="*/ 454 w 794"/>
                <a:gd name="T17" fmla="*/ 0 h 794"/>
                <a:gd name="T18" fmla="*/ 340 w 794"/>
                <a:gd name="T19" fmla="*/ 0 h 794"/>
                <a:gd name="T20" fmla="*/ 340 w 794"/>
                <a:gd name="T21" fmla="*/ 114 h 794"/>
                <a:gd name="T22" fmla="*/ 227 w 794"/>
                <a:gd name="T23" fmla="*/ 114 h 794"/>
                <a:gd name="T24" fmla="*/ 227 w 794"/>
                <a:gd name="T25" fmla="*/ 341 h 794"/>
                <a:gd name="T26" fmla="*/ 113 w 794"/>
                <a:gd name="T27" fmla="*/ 341 h 794"/>
                <a:gd name="T28" fmla="*/ 113 w 794"/>
                <a:gd name="T29" fmla="*/ 454 h 794"/>
                <a:gd name="T30" fmla="*/ 0 w 794"/>
                <a:gd name="T31" fmla="*/ 454 h 794"/>
                <a:gd name="T32" fmla="*/ 0 w 794"/>
                <a:gd name="T33" fmla="*/ 681 h 794"/>
                <a:gd name="T34" fmla="*/ 227 w 794"/>
                <a:gd name="T35" fmla="*/ 681 h 794"/>
                <a:gd name="T36" fmla="*/ 227 w 794"/>
                <a:gd name="T37" fmla="*/ 794 h 794"/>
                <a:gd name="T38" fmla="*/ 340 w 794"/>
                <a:gd name="T39" fmla="*/ 794 h 794"/>
                <a:gd name="T40" fmla="*/ 340 w 794"/>
                <a:gd name="T41" fmla="*/ 567 h 794"/>
                <a:gd name="T42" fmla="*/ 567 w 794"/>
                <a:gd name="T43" fmla="*/ 567 h 794"/>
                <a:gd name="T44" fmla="*/ 567 w 794"/>
                <a:gd name="T4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94" h="794">
                  <a:moveTo>
                    <a:pt x="567" y="794"/>
                  </a:moveTo>
                  <a:lnTo>
                    <a:pt x="794" y="79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794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5" name="Freeform 725">
              <a:extLst>
                <a:ext uri="{FF2B5EF4-FFF2-40B4-BE49-F238E27FC236}">
                  <a16:creationId xmlns:a16="http://schemas.microsoft.com/office/drawing/2014/main" id="{8586BB5B-6E47-4BEF-B5FE-2BF292BD6C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3" y="2117"/>
              <a:ext cx="453" cy="340"/>
            </a:xfrm>
            <a:custGeom>
              <a:avLst/>
              <a:gdLst>
                <a:gd name="T0" fmla="*/ 453 w 453"/>
                <a:gd name="T1" fmla="*/ 113 h 340"/>
                <a:gd name="T2" fmla="*/ 340 w 453"/>
                <a:gd name="T3" fmla="*/ 113 h 340"/>
                <a:gd name="T4" fmla="*/ 340 w 453"/>
                <a:gd name="T5" fmla="*/ 0 h 340"/>
                <a:gd name="T6" fmla="*/ 0 w 453"/>
                <a:gd name="T7" fmla="*/ 0 h 340"/>
                <a:gd name="T8" fmla="*/ 0 w 453"/>
                <a:gd name="T9" fmla="*/ 227 h 340"/>
                <a:gd name="T10" fmla="*/ 113 w 453"/>
                <a:gd name="T11" fmla="*/ 227 h 340"/>
                <a:gd name="T12" fmla="*/ 113 w 453"/>
                <a:gd name="T13" fmla="*/ 340 h 340"/>
                <a:gd name="T14" fmla="*/ 226 w 453"/>
                <a:gd name="T15" fmla="*/ 340 h 340"/>
                <a:gd name="T16" fmla="*/ 226 w 453"/>
                <a:gd name="T17" fmla="*/ 227 h 340"/>
                <a:gd name="T18" fmla="*/ 453 w 453"/>
                <a:gd name="T19" fmla="*/ 227 h 340"/>
                <a:gd name="T20" fmla="*/ 453 w 453"/>
                <a:gd name="T21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453" y="113"/>
                  </a:move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227"/>
                  </a:lnTo>
                  <a:lnTo>
                    <a:pt x="453" y="227"/>
                  </a:lnTo>
                  <a:lnTo>
                    <a:pt x="453" y="113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66" name="Freeform 726">
              <a:extLst>
                <a:ext uri="{FF2B5EF4-FFF2-40B4-BE49-F238E27FC236}">
                  <a16:creationId xmlns:a16="http://schemas.microsoft.com/office/drawing/2014/main" id="{37FDB67F-3B9B-43FB-A795-E97ED61E5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" y="2328"/>
              <a:ext cx="5" cy="14"/>
            </a:xfrm>
            <a:custGeom>
              <a:avLst/>
              <a:gdLst>
                <a:gd name="T0" fmla="*/ 5 w 5"/>
                <a:gd name="T1" fmla="*/ 0 h 14"/>
                <a:gd name="T2" fmla="*/ 0 w 5"/>
                <a:gd name="T3" fmla="*/ 14 h 14"/>
                <a:gd name="T4" fmla="*/ 5 w 5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14">
                  <a:moveTo>
                    <a:pt x="5" y="0"/>
                  </a:moveTo>
                  <a:cubicBezTo>
                    <a:pt x="3" y="5"/>
                    <a:pt x="0" y="14"/>
                    <a:pt x="0" y="14"/>
                  </a:cubicBezTo>
                  <a:cubicBezTo>
                    <a:pt x="0" y="14"/>
                    <a:pt x="3" y="5"/>
                    <a:pt x="5" y="0"/>
                  </a:cubicBez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0" name="Freeform 730">
              <a:extLst>
                <a:ext uri="{FF2B5EF4-FFF2-40B4-BE49-F238E27FC236}">
                  <a16:creationId xmlns:a16="http://schemas.microsoft.com/office/drawing/2014/main" id="{E95C7A84-7FD4-406A-9282-4AF4DBF6FA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2457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227 h 227"/>
                <a:gd name="T6" fmla="*/ 227 w 340"/>
                <a:gd name="T7" fmla="*/ 227 h 227"/>
                <a:gd name="T8" fmla="*/ 227 w 340"/>
                <a:gd name="T9" fmla="*/ 113 h 227"/>
                <a:gd name="T10" fmla="*/ 340 w 340"/>
                <a:gd name="T11" fmla="*/ 113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1" name="Freeform 731">
              <a:extLst>
                <a:ext uri="{FF2B5EF4-FFF2-40B4-BE49-F238E27FC236}">
                  <a16:creationId xmlns:a16="http://schemas.microsoft.com/office/drawing/2014/main" id="{66D100FF-7F29-4BC6-A823-88160A81C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2230"/>
              <a:ext cx="340" cy="454"/>
            </a:xfrm>
            <a:custGeom>
              <a:avLst/>
              <a:gdLst>
                <a:gd name="T0" fmla="*/ 227 w 340"/>
                <a:gd name="T1" fmla="*/ 0 h 454"/>
                <a:gd name="T2" fmla="*/ 113 w 340"/>
                <a:gd name="T3" fmla="*/ 0 h 454"/>
                <a:gd name="T4" fmla="*/ 113 w 340"/>
                <a:gd name="T5" fmla="*/ 114 h 454"/>
                <a:gd name="T6" fmla="*/ 0 w 340"/>
                <a:gd name="T7" fmla="*/ 114 h 454"/>
                <a:gd name="T8" fmla="*/ 0 w 340"/>
                <a:gd name="T9" fmla="*/ 454 h 454"/>
                <a:gd name="T10" fmla="*/ 113 w 340"/>
                <a:gd name="T11" fmla="*/ 454 h 454"/>
                <a:gd name="T12" fmla="*/ 113 w 340"/>
                <a:gd name="T13" fmla="*/ 227 h 454"/>
                <a:gd name="T14" fmla="*/ 340 w 340"/>
                <a:gd name="T15" fmla="*/ 227 h 454"/>
                <a:gd name="T16" fmla="*/ 340 w 340"/>
                <a:gd name="T17" fmla="*/ 114 h 454"/>
                <a:gd name="T18" fmla="*/ 227 w 340"/>
                <a:gd name="T19" fmla="*/ 114 h 454"/>
                <a:gd name="T20" fmla="*/ 227 w 340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454">
                  <a:moveTo>
                    <a:pt x="227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2" name="Freeform 732">
              <a:extLst>
                <a:ext uri="{FF2B5EF4-FFF2-40B4-BE49-F238E27FC236}">
                  <a16:creationId xmlns:a16="http://schemas.microsoft.com/office/drawing/2014/main" id="{7578EBE3-B5CC-4E1C-BE74-FE2CE0601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003"/>
              <a:ext cx="341" cy="341"/>
            </a:xfrm>
            <a:custGeom>
              <a:avLst/>
              <a:gdLst>
                <a:gd name="T0" fmla="*/ 341 w 341"/>
                <a:gd name="T1" fmla="*/ 114 h 341"/>
                <a:gd name="T2" fmla="*/ 114 w 341"/>
                <a:gd name="T3" fmla="*/ 114 h 341"/>
                <a:gd name="T4" fmla="*/ 114 w 341"/>
                <a:gd name="T5" fmla="*/ 0 h 341"/>
                <a:gd name="T6" fmla="*/ 0 w 341"/>
                <a:gd name="T7" fmla="*/ 0 h 341"/>
                <a:gd name="T8" fmla="*/ 0 w 341"/>
                <a:gd name="T9" fmla="*/ 227 h 341"/>
                <a:gd name="T10" fmla="*/ 114 w 341"/>
                <a:gd name="T11" fmla="*/ 227 h 341"/>
                <a:gd name="T12" fmla="*/ 114 w 341"/>
                <a:gd name="T13" fmla="*/ 341 h 341"/>
                <a:gd name="T14" fmla="*/ 227 w 341"/>
                <a:gd name="T15" fmla="*/ 341 h 341"/>
                <a:gd name="T16" fmla="*/ 227 w 341"/>
                <a:gd name="T17" fmla="*/ 227 h 341"/>
                <a:gd name="T18" fmla="*/ 341 w 341"/>
                <a:gd name="T19" fmla="*/ 227 h 341"/>
                <a:gd name="T20" fmla="*/ 341 w 341"/>
                <a:gd name="T21" fmla="*/ 114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341">
                  <a:moveTo>
                    <a:pt x="341" y="114"/>
                  </a:moveTo>
                  <a:lnTo>
                    <a:pt x="114" y="114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4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3" name="Freeform 733">
              <a:extLst>
                <a:ext uri="{FF2B5EF4-FFF2-40B4-BE49-F238E27FC236}">
                  <a16:creationId xmlns:a16="http://schemas.microsoft.com/office/drawing/2014/main" id="{77CA8367-8ADA-476B-9C6E-381DE60668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72" y="1777"/>
              <a:ext cx="454" cy="567"/>
            </a:xfrm>
            <a:custGeom>
              <a:avLst/>
              <a:gdLst>
                <a:gd name="T0" fmla="*/ 454 w 454"/>
                <a:gd name="T1" fmla="*/ 226 h 567"/>
                <a:gd name="T2" fmla="*/ 454 w 454"/>
                <a:gd name="T3" fmla="*/ 113 h 567"/>
                <a:gd name="T4" fmla="*/ 340 w 454"/>
                <a:gd name="T5" fmla="*/ 113 h 567"/>
                <a:gd name="T6" fmla="*/ 227 w 454"/>
                <a:gd name="T7" fmla="*/ 113 h 567"/>
                <a:gd name="T8" fmla="*/ 227 w 454"/>
                <a:gd name="T9" fmla="*/ 0 h 567"/>
                <a:gd name="T10" fmla="*/ 114 w 454"/>
                <a:gd name="T11" fmla="*/ 0 h 567"/>
                <a:gd name="T12" fmla="*/ 114 w 454"/>
                <a:gd name="T13" fmla="*/ 226 h 567"/>
                <a:gd name="T14" fmla="*/ 0 w 454"/>
                <a:gd name="T15" fmla="*/ 226 h 567"/>
                <a:gd name="T16" fmla="*/ 0 w 454"/>
                <a:gd name="T17" fmla="*/ 453 h 567"/>
                <a:gd name="T18" fmla="*/ 114 w 454"/>
                <a:gd name="T19" fmla="*/ 453 h 567"/>
                <a:gd name="T20" fmla="*/ 114 w 454"/>
                <a:gd name="T21" fmla="*/ 567 h 567"/>
                <a:gd name="T22" fmla="*/ 340 w 454"/>
                <a:gd name="T23" fmla="*/ 567 h 567"/>
                <a:gd name="T24" fmla="*/ 340 w 454"/>
                <a:gd name="T25" fmla="*/ 226 h 567"/>
                <a:gd name="T26" fmla="*/ 454 w 454"/>
                <a:gd name="T27" fmla="*/ 226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4" h="567">
                  <a:moveTo>
                    <a:pt x="454" y="226"/>
                  </a:moveTo>
                  <a:lnTo>
                    <a:pt x="454" y="113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453"/>
                  </a:lnTo>
                  <a:lnTo>
                    <a:pt x="114" y="453"/>
                  </a:lnTo>
                  <a:lnTo>
                    <a:pt x="114" y="567"/>
                  </a:lnTo>
                  <a:lnTo>
                    <a:pt x="340" y="567"/>
                  </a:lnTo>
                  <a:lnTo>
                    <a:pt x="340" y="226"/>
                  </a:lnTo>
                  <a:lnTo>
                    <a:pt x="454" y="226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4" name="Freeform 734">
              <a:extLst>
                <a:ext uri="{FF2B5EF4-FFF2-40B4-BE49-F238E27FC236}">
                  <a16:creationId xmlns:a16="http://schemas.microsoft.com/office/drawing/2014/main" id="{2E322243-0CEA-4528-9C44-19FD4EFD20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5" y="1890"/>
              <a:ext cx="341" cy="567"/>
            </a:xfrm>
            <a:custGeom>
              <a:avLst/>
              <a:gdLst>
                <a:gd name="T0" fmla="*/ 341 w 341"/>
                <a:gd name="T1" fmla="*/ 0 h 567"/>
                <a:gd name="T2" fmla="*/ 0 w 341"/>
                <a:gd name="T3" fmla="*/ 0 h 567"/>
                <a:gd name="T4" fmla="*/ 0 w 341"/>
                <a:gd name="T5" fmla="*/ 567 h 567"/>
                <a:gd name="T6" fmla="*/ 227 w 341"/>
                <a:gd name="T7" fmla="*/ 567 h 567"/>
                <a:gd name="T8" fmla="*/ 227 w 341"/>
                <a:gd name="T9" fmla="*/ 454 h 567"/>
                <a:gd name="T10" fmla="*/ 341 w 341"/>
                <a:gd name="T11" fmla="*/ 454 h 567"/>
                <a:gd name="T12" fmla="*/ 341 w 341"/>
                <a:gd name="T13" fmla="*/ 340 h 567"/>
                <a:gd name="T14" fmla="*/ 227 w 341"/>
                <a:gd name="T15" fmla="*/ 340 h 567"/>
                <a:gd name="T16" fmla="*/ 227 w 341"/>
                <a:gd name="T17" fmla="*/ 113 h 567"/>
                <a:gd name="T18" fmla="*/ 341 w 341"/>
                <a:gd name="T19" fmla="*/ 113 h 567"/>
                <a:gd name="T20" fmla="*/ 341 w 341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567">
                  <a:moveTo>
                    <a:pt x="341" y="0"/>
                  </a:moveTo>
                  <a:lnTo>
                    <a:pt x="0" y="0"/>
                  </a:lnTo>
                  <a:lnTo>
                    <a:pt x="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1" y="454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341" y="11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5" name="Freeform 735">
              <a:extLst>
                <a:ext uri="{FF2B5EF4-FFF2-40B4-BE49-F238E27FC236}">
                  <a16:creationId xmlns:a16="http://schemas.microsoft.com/office/drawing/2014/main" id="{8BA40D25-C9B5-485E-B225-FA318BF596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436"/>
              <a:ext cx="340" cy="681"/>
            </a:xfrm>
            <a:custGeom>
              <a:avLst/>
              <a:gdLst>
                <a:gd name="T0" fmla="*/ 113 w 340"/>
                <a:gd name="T1" fmla="*/ 0 h 681"/>
                <a:gd name="T2" fmla="*/ 226 w 340"/>
                <a:gd name="T3" fmla="*/ 0 h 681"/>
                <a:gd name="T4" fmla="*/ 226 w 340"/>
                <a:gd name="T5" fmla="*/ 114 h 681"/>
                <a:gd name="T6" fmla="*/ 340 w 340"/>
                <a:gd name="T7" fmla="*/ 114 h 681"/>
                <a:gd name="T8" fmla="*/ 340 w 340"/>
                <a:gd name="T9" fmla="*/ 227 h 681"/>
                <a:gd name="T10" fmla="*/ 226 w 340"/>
                <a:gd name="T11" fmla="*/ 227 h 681"/>
                <a:gd name="T12" fmla="*/ 226 w 340"/>
                <a:gd name="T13" fmla="*/ 681 h 681"/>
                <a:gd name="T14" fmla="*/ 113 w 340"/>
                <a:gd name="T15" fmla="*/ 681 h 681"/>
                <a:gd name="T16" fmla="*/ 113 w 340"/>
                <a:gd name="T17" fmla="*/ 567 h 681"/>
                <a:gd name="T18" fmla="*/ 0 w 340"/>
                <a:gd name="T19" fmla="*/ 567 h 681"/>
                <a:gd name="T20" fmla="*/ 0 w 340"/>
                <a:gd name="T21" fmla="*/ 341 h 681"/>
                <a:gd name="T22" fmla="*/ 113 w 340"/>
                <a:gd name="T23" fmla="*/ 341 h 681"/>
                <a:gd name="T24" fmla="*/ 113 w 340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1">
                  <a:moveTo>
                    <a:pt x="113" y="0"/>
                  </a:moveTo>
                  <a:lnTo>
                    <a:pt x="226" y="0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6" name="Freeform 736">
              <a:extLst>
                <a:ext uri="{FF2B5EF4-FFF2-40B4-BE49-F238E27FC236}">
                  <a16:creationId xmlns:a16="http://schemas.microsoft.com/office/drawing/2014/main" id="{197EF5A2-4A77-4733-8F11-FB60CAAEE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1210"/>
              <a:ext cx="567" cy="680"/>
            </a:xfrm>
            <a:custGeom>
              <a:avLst/>
              <a:gdLst>
                <a:gd name="T0" fmla="*/ 0 w 567"/>
                <a:gd name="T1" fmla="*/ 226 h 680"/>
                <a:gd name="T2" fmla="*/ 0 w 567"/>
                <a:gd name="T3" fmla="*/ 113 h 680"/>
                <a:gd name="T4" fmla="*/ 113 w 567"/>
                <a:gd name="T5" fmla="*/ 113 h 680"/>
                <a:gd name="T6" fmla="*/ 113 w 567"/>
                <a:gd name="T7" fmla="*/ 0 h 680"/>
                <a:gd name="T8" fmla="*/ 340 w 567"/>
                <a:gd name="T9" fmla="*/ 0 h 680"/>
                <a:gd name="T10" fmla="*/ 340 w 567"/>
                <a:gd name="T11" fmla="*/ 113 h 680"/>
                <a:gd name="T12" fmla="*/ 340 w 567"/>
                <a:gd name="T13" fmla="*/ 226 h 680"/>
                <a:gd name="T14" fmla="*/ 567 w 567"/>
                <a:gd name="T15" fmla="*/ 226 h 680"/>
                <a:gd name="T16" fmla="*/ 567 w 567"/>
                <a:gd name="T17" fmla="*/ 567 h 680"/>
                <a:gd name="T18" fmla="*/ 454 w 567"/>
                <a:gd name="T19" fmla="*/ 567 h 680"/>
                <a:gd name="T20" fmla="*/ 454 w 567"/>
                <a:gd name="T21" fmla="*/ 680 h 680"/>
                <a:gd name="T22" fmla="*/ 113 w 567"/>
                <a:gd name="T23" fmla="*/ 680 h 680"/>
                <a:gd name="T24" fmla="*/ 113 w 567"/>
                <a:gd name="T25" fmla="*/ 453 h 680"/>
                <a:gd name="T26" fmla="*/ 227 w 567"/>
                <a:gd name="T27" fmla="*/ 453 h 680"/>
                <a:gd name="T28" fmla="*/ 227 w 567"/>
                <a:gd name="T29" fmla="*/ 340 h 680"/>
                <a:gd name="T30" fmla="*/ 113 w 567"/>
                <a:gd name="T31" fmla="*/ 340 h 680"/>
                <a:gd name="T32" fmla="*/ 113 w 567"/>
                <a:gd name="T33" fmla="*/ 226 h 680"/>
                <a:gd name="T34" fmla="*/ 0 w 567"/>
                <a:gd name="T35" fmla="*/ 22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67" h="680">
                  <a:moveTo>
                    <a:pt x="0" y="226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40" y="226"/>
                  </a:lnTo>
                  <a:lnTo>
                    <a:pt x="567" y="226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80"/>
                  </a:lnTo>
                  <a:lnTo>
                    <a:pt x="113" y="680"/>
                  </a:lnTo>
                  <a:lnTo>
                    <a:pt x="113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226"/>
                  </a:lnTo>
                  <a:lnTo>
                    <a:pt x="0" y="226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7" name="Freeform 737">
              <a:extLst>
                <a:ext uri="{FF2B5EF4-FFF2-40B4-BE49-F238E27FC236}">
                  <a16:creationId xmlns:a16="http://schemas.microsoft.com/office/drawing/2014/main" id="{5587A2FA-0ADC-4C75-8F47-034EC626D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869"/>
              <a:ext cx="567" cy="567"/>
            </a:xfrm>
            <a:custGeom>
              <a:avLst/>
              <a:gdLst>
                <a:gd name="T0" fmla="*/ 0 w 567"/>
                <a:gd name="T1" fmla="*/ 454 h 567"/>
                <a:gd name="T2" fmla="*/ 0 w 567"/>
                <a:gd name="T3" fmla="*/ 227 h 567"/>
                <a:gd name="T4" fmla="*/ 227 w 567"/>
                <a:gd name="T5" fmla="*/ 227 h 567"/>
                <a:gd name="T6" fmla="*/ 227 w 567"/>
                <a:gd name="T7" fmla="*/ 0 h 567"/>
                <a:gd name="T8" fmla="*/ 340 w 567"/>
                <a:gd name="T9" fmla="*/ 0 h 567"/>
                <a:gd name="T10" fmla="*/ 340 w 567"/>
                <a:gd name="T11" fmla="*/ 114 h 567"/>
                <a:gd name="T12" fmla="*/ 567 w 567"/>
                <a:gd name="T13" fmla="*/ 114 h 567"/>
                <a:gd name="T14" fmla="*/ 567 w 567"/>
                <a:gd name="T15" fmla="*/ 341 h 567"/>
                <a:gd name="T16" fmla="*/ 454 w 567"/>
                <a:gd name="T17" fmla="*/ 341 h 567"/>
                <a:gd name="T18" fmla="*/ 454 w 567"/>
                <a:gd name="T19" fmla="*/ 567 h 567"/>
                <a:gd name="T20" fmla="*/ 340 w 567"/>
                <a:gd name="T21" fmla="*/ 567 h 567"/>
                <a:gd name="T22" fmla="*/ 340 w 567"/>
                <a:gd name="T23" fmla="*/ 341 h 567"/>
                <a:gd name="T24" fmla="*/ 113 w 567"/>
                <a:gd name="T25" fmla="*/ 341 h 567"/>
                <a:gd name="T26" fmla="*/ 113 w 567"/>
                <a:gd name="T27" fmla="*/ 454 h 567"/>
                <a:gd name="T28" fmla="*/ 0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0" y="454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567" y="114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0" y="454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78" name="Freeform 738">
              <a:extLst>
                <a:ext uri="{FF2B5EF4-FFF2-40B4-BE49-F238E27FC236}">
                  <a16:creationId xmlns:a16="http://schemas.microsoft.com/office/drawing/2014/main" id="{9B7E44D1-9ACF-404F-9386-5F042374C7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6" y="1096"/>
              <a:ext cx="567" cy="1021"/>
            </a:xfrm>
            <a:custGeom>
              <a:avLst/>
              <a:gdLst>
                <a:gd name="T0" fmla="*/ 113 w 567"/>
                <a:gd name="T1" fmla="*/ 0 h 1021"/>
                <a:gd name="T2" fmla="*/ 453 w 567"/>
                <a:gd name="T3" fmla="*/ 0 h 1021"/>
                <a:gd name="T4" fmla="*/ 453 w 567"/>
                <a:gd name="T5" fmla="*/ 227 h 1021"/>
                <a:gd name="T6" fmla="*/ 340 w 567"/>
                <a:gd name="T7" fmla="*/ 227 h 1021"/>
                <a:gd name="T8" fmla="*/ 340 w 567"/>
                <a:gd name="T9" fmla="*/ 454 h 1021"/>
                <a:gd name="T10" fmla="*/ 453 w 567"/>
                <a:gd name="T11" fmla="*/ 454 h 1021"/>
                <a:gd name="T12" fmla="*/ 453 w 567"/>
                <a:gd name="T13" fmla="*/ 681 h 1021"/>
                <a:gd name="T14" fmla="*/ 567 w 567"/>
                <a:gd name="T15" fmla="*/ 681 h 1021"/>
                <a:gd name="T16" fmla="*/ 567 w 567"/>
                <a:gd name="T17" fmla="*/ 1021 h 1021"/>
                <a:gd name="T18" fmla="*/ 340 w 567"/>
                <a:gd name="T19" fmla="*/ 1021 h 1021"/>
                <a:gd name="T20" fmla="*/ 340 w 567"/>
                <a:gd name="T21" fmla="*/ 794 h 1021"/>
                <a:gd name="T22" fmla="*/ 113 w 567"/>
                <a:gd name="T23" fmla="*/ 794 h 1021"/>
                <a:gd name="T24" fmla="*/ 113 w 567"/>
                <a:gd name="T25" fmla="*/ 340 h 1021"/>
                <a:gd name="T26" fmla="*/ 0 w 567"/>
                <a:gd name="T27" fmla="*/ 340 h 1021"/>
                <a:gd name="T28" fmla="*/ 0 w 567"/>
                <a:gd name="T29" fmla="*/ 114 h 1021"/>
                <a:gd name="T30" fmla="*/ 113 w 567"/>
                <a:gd name="T31" fmla="*/ 114 h 1021"/>
                <a:gd name="T32" fmla="*/ 113 w 567"/>
                <a:gd name="T3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1021">
                  <a:moveTo>
                    <a:pt x="113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1021"/>
                  </a:lnTo>
                  <a:lnTo>
                    <a:pt x="340" y="1021"/>
                  </a:lnTo>
                  <a:lnTo>
                    <a:pt x="340" y="794"/>
                  </a:lnTo>
                  <a:lnTo>
                    <a:pt x="113" y="79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0" name="Freeform 740">
              <a:extLst>
                <a:ext uri="{FF2B5EF4-FFF2-40B4-BE49-F238E27FC236}">
                  <a16:creationId xmlns:a16="http://schemas.microsoft.com/office/drawing/2014/main" id="{00D817E1-785E-4109-9187-7B7A19B2EE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756"/>
              <a:ext cx="680" cy="1361"/>
            </a:xfrm>
            <a:custGeom>
              <a:avLst/>
              <a:gdLst>
                <a:gd name="T0" fmla="*/ 340 w 680"/>
                <a:gd name="T1" fmla="*/ 1361 h 1361"/>
                <a:gd name="T2" fmla="*/ 227 w 680"/>
                <a:gd name="T3" fmla="*/ 1361 h 1361"/>
                <a:gd name="T4" fmla="*/ 227 w 680"/>
                <a:gd name="T5" fmla="*/ 1021 h 1361"/>
                <a:gd name="T6" fmla="*/ 113 w 680"/>
                <a:gd name="T7" fmla="*/ 1021 h 1361"/>
                <a:gd name="T8" fmla="*/ 113 w 680"/>
                <a:gd name="T9" fmla="*/ 794 h 1361"/>
                <a:gd name="T10" fmla="*/ 0 w 680"/>
                <a:gd name="T11" fmla="*/ 794 h 1361"/>
                <a:gd name="T12" fmla="*/ 0 w 680"/>
                <a:gd name="T13" fmla="*/ 567 h 1361"/>
                <a:gd name="T14" fmla="*/ 113 w 680"/>
                <a:gd name="T15" fmla="*/ 567 h 1361"/>
                <a:gd name="T16" fmla="*/ 113 w 680"/>
                <a:gd name="T17" fmla="*/ 227 h 1361"/>
                <a:gd name="T18" fmla="*/ 0 w 680"/>
                <a:gd name="T19" fmla="*/ 227 h 1361"/>
                <a:gd name="T20" fmla="*/ 0 w 680"/>
                <a:gd name="T21" fmla="*/ 113 h 1361"/>
                <a:gd name="T22" fmla="*/ 113 w 680"/>
                <a:gd name="T23" fmla="*/ 113 h 1361"/>
                <a:gd name="T24" fmla="*/ 113 w 680"/>
                <a:gd name="T25" fmla="*/ 0 h 1361"/>
                <a:gd name="T26" fmla="*/ 340 w 680"/>
                <a:gd name="T27" fmla="*/ 0 h 1361"/>
                <a:gd name="T28" fmla="*/ 340 w 680"/>
                <a:gd name="T29" fmla="*/ 227 h 1361"/>
                <a:gd name="T30" fmla="*/ 227 w 680"/>
                <a:gd name="T31" fmla="*/ 227 h 1361"/>
                <a:gd name="T32" fmla="*/ 227 w 680"/>
                <a:gd name="T33" fmla="*/ 340 h 1361"/>
                <a:gd name="T34" fmla="*/ 340 w 680"/>
                <a:gd name="T35" fmla="*/ 340 h 1361"/>
                <a:gd name="T36" fmla="*/ 340 w 680"/>
                <a:gd name="T37" fmla="*/ 227 h 1361"/>
                <a:gd name="T38" fmla="*/ 453 w 680"/>
                <a:gd name="T39" fmla="*/ 227 h 1361"/>
                <a:gd name="T40" fmla="*/ 453 w 680"/>
                <a:gd name="T41" fmla="*/ 567 h 1361"/>
                <a:gd name="T42" fmla="*/ 567 w 680"/>
                <a:gd name="T43" fmla="*/ 567 h 1361"/>
                <a:gd name="T44" fmla="*/ 567 w 680"/>
                <a:gd name="T45" fmla="*/ 680 h 1361"/>
                <a:gd name="T46" fmla="*/ 680 w 680"/>
                <a:gd name="T47" fmla="*/ 680 h 1361"/>
                <a:gd name="T48" fmla="*/ 680 w 680"/>
                <a:gd name="T49" fmla="*/ 794 h 1361"/>
                <a:gd name="T50" fmla="*/ 567 w 680"/>
                <a:gd name="T51" fmla="*/ 794 h 1361"/>
                <a:gd name="T52" fmla="*/ 567 w 680"/>
                <a:gd name="T53" fmla="*/ 1021 h 1361"/>
                <a:gd name="T54" fmla="*/ 453 w 680"/>
                <a:gd name="T55" fmla="*/ 1021 h 1361"/>
                <a:gd name="T56" fmla="*/ 453 w 680"/>
                <a:gd name="T57" fmla="*/ 1134 h 1361"/>
                <a:gd name="T58" fmla="*/ 340 w 680"/>
                <a:gd name="T59" fmla="*/ 1134 h 1361"/>
                <a:gd name="T60" fmla="*/ 340 w 680"/>
                <a:gd name="T61" fmla="*/ 1361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0" h="1361">
                  <a:moveTo>
                    <a:pt x="340" y="1361"/>
                  </a:moveTo>
                  <a:lnTo>
                    <a:pt x="227" y="1361"/>
                  </a:lnTo>
                  <a:lnTo>
                    <a:pt x="227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680"/>
                  </a:lnTo>
                  <a:lnTo>
                    <a:pt x="680" y="680"/>
                  </a:lnTo>
                  <a:lnTo>
                    <a:pt x="680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453" y="1021"/>
                  </a:lnTo>
                  <a:lnTo>
                    <a:pt x="453" y="1134"/>
                  </a:lnTo>
                  <a:lnTo>
                    <a:pt x="340" y="1134"/>
                  </a:lnTo>
                  <a:lnTo>
                    <a:pt x="340" y="1361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1" name="Freeform 741">
              <a:extLst>
                <a:ext uri="{FF2B5EF4-FFF2-40B4-BE49-F238E27FC236}">
                  <a16:creationId xmlns:a16="http://schemas.microsoft.com/office/drawing/2014/main" id="{0ACD2A7E-7393-4B7D-B630-5C0B54C5367D}"/>
                </a:ext>
              </a:extLst>
            </p:cNvPr>
            <p:cNvSpPr>
              <a:spLocks/>
            </p:cNvSpPr>
            <p:nvPr/>
          </p:nvSpPr>
          <p:spPr bwMode="auto">
            <a:xfrm>
              <a:off x="5279" y="983"/>
              <a:ext cx="341" cy="453"/>
            </a:xfrm>
            <a:custGeom>
              <a:avLst/>
              <a:gdLst>
                <a:gd name="T0" fmla="*/ 0 w 341"/>
                <a:gd name="T1" fmla="*/ 0 h 453"/>
                <a:gd name="T2" fmla="*/ 114 w 341"/>
                <a:gd name="T3" fmla="*/ 0 h 453"/>
                <a:gd name="T4" fmla="*/ 114 w 341"/>
                <a:gd name="T5" fmla="*/ 227 h 453"/>
                <a:gd name="T6" fmla="*/ 227 w 341"/>
                <a:gd name="T7" fmla="*/ 227 h 453"/>
                <a:gd name="T8" fmla="*/ 227 w 341"/>
                <a:gd name="T9" fmla="*/ 340 h 453"/>
                <a:gd name="T10" fmla="*/ 341 w 341"/>
                <a:gd name="T11" fmla="*/ 340 h 453"/>
                <a:gd name="T12" fmla="*/ 341 w 341"/>
                <a:gd name="T13" fmla="*/ 453 h 453"/>
                <a:gd name="T14" fmla="*/ 114 w 341"/>
                <a:gd name="T15" fmla="*/ 453 h 453"/>
                <a:gd name="T16" fmla="*/ 114 w 341"/>
                <a:gd name="T17" fmla="*/ 340 h 453"/>
                <a:gd name="T18" fmla="*/ 0 w 341"/>
                <a:gd name="T19" fmla="*/ 340 h 453"/>
                <a:gd name="T20" fmla="*/ 0 w 341"/>
                <a:gd name="T21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1" h="453">
                  <a:moveTo>
                    <a:pt x="0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2" name="Freeform 742">
              <a:extLst>
                <a:ext uri="{FF2B5EF4-FFF2-40B4-BE49-F238E27FC236}">
                  <a16:creationId xmlns:a16="http://schemas.microsoft.com/office/drawing/2014/main" id="{005400C4-2A39-42C6-9BAD-ABE478032E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591"/>
              <a:ext cx="227" cy="113"/>
            </a:xfrm>
            <a:custGeom>
              <a:avLst/>
              <a:gdLst>
                <a:gd name="T0" fmla="*/ 0 w 227"/>
                <a:gd name="T1" fmla="*/ 0 h 113"/>
                <a:gd name="T2" fmla="*/ 0 w 227"/>
                <a:gd name="T3" fmla="*/ 113 h 113"/>
                <a:gd name="T4" fmla="*/ 227 w 227"/>
                <a:gd name="T5" fmla="*/ 113 h 113"/>
                <a:gd name="T6" fmla="*/ 227 w 227"/>
                <a:gd name="T7" fmla="*/ 0 h 113"/>
                <a:gd name="T8" fmla="*/ 0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0" y="0"/>
                  </a:moveTo>
                  <a:lnTo>
                    <a:pt x="0" y="113"/>
                  </a:lnTo>
                  <a:lnTo>
                    <a:pt x="227" y="113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3" name="Freeform 743">
              <a:extLst>
                <a:ext uri="{FF2B5EF4-FFF2-40B4-BE49-F238E27FC236}">
                  <a16:creationId xmlns:a16="http://schemas.microsoft.com/office/drawing/2014/main" id="{ED4FD135-6EE5-4530-9931-540CF0262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3591"/>
              <a:ext cx="340" cy="227"/>
            </a:xfrm>
            <a:custGeom>
              <a:avLst/>
              <a:gdLst>
                <a:gd name="T0" fmla="*/ 340 w 340"/>
                <a:gd name="T1" fmla="*/ 0 h 227"/>
                <a:gd name="T2" fmla="*/ 0 w 340"/>
                <a:gd name="T3" fmla="*/ 0 h 227"/>
                <a:gd name="T4" fmla="*/ 0 w 340"/>
                <a:gd name="T5" fmla="*/ 113 h 227"/>
                <a:gd name="T6" fmla="*/ 113 w 340"/>
                <a:gd name="T7" fmla="*/ 113 h 227"/>
                <a:gd name="T8" fmla="*/ 113 w 340"/>
                <a:gd name="T9" fmla="*/ 227 h 227"/>
                <a:gd name="T10" fmla="*/ 340 w 340"/>
                <a:gd name="T11" fmla="*/ 227 h 227"/>
                <a:gd name="T12" fmla="*/ 340 w 340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227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340" y="227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87" name="Freeform 747">
              <a:extLst>
                <a:ext uri="{FF2B5EF4-FFF2-40B4-BE49-F238E27FC236}">
                  <a16:creationId xmlns:a16="http://schemas.microsoft.com/office/drawing/2014/main" id="{09114615-650E-4CB6-B72D-5155A79B03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2230"/>
              <a:ext cx="1361" cy="1361"/>
            </a:xfrm>
            <a:custGeom>
              <a:avLst/>
              <a:gdLst>
                <a:gd name="T0" fmla="*/ 453 w 1361"/>
                <a:gd name="T1" fmla="*/ 227 h 1361"/>
                <a:gd name="T2" fmla="*/ 453 w 1361"/>
                <a:gd name="T3" fmla="*/ 454 h 1361"/>
                <a:gd name="T4" fmla="*/ 227 w 1361"/>
                <a:gd name="T5" fmla="*/ 454 h 1361"/>
                <a:gd name="T6" fmla="*/ 227 w 1361"/>
                <a:gd name="T7" fmla="*/ 567 h 1361"/>
                <a:gd name="T8" fmla="*/ 453 w 1361"/>
                <a:gd name="T9" fmla="*/ 567 h 1361"/>
                <a:gd name="T10" fmla="*/ 453 w 1361"/>
                <a:gd name="T11" fmla="*/ 681 h 1361"/>
                <a:gd name="T12" fmla="*/ 227 w 1361"/>
                <a:gd name="T13" fmla="*/ 681 h 1361"/>
                <a:gd name="T14" fmla="*/ 227 w 1361"/>
                <a:gd name="T15" fmla="*/ 794 h 1361"/>
                <a:gd name="T16" fmla="*/ 0 w 1361"/>
                <a:gd name="T17" fmla="*/ 794 h 1361"/>
                <a:gd name="T18" fmla="*/ 0 w 1361"/>
                <a:gd name="T19" fmla="*/ 1021 h 1361"/>
                <a:gd name="T20" fmla="*/ 227 w 1361"/>
                <a:gd name="T21" fmla="*/ 1021 h 1361"/>
                <a:gd name="T22" fmla="*/ 227 w 1361"/>
                <a:gd name="T23" fmla="*/ 1134 h 1361"/>
                <a:gd name="T24" fmla="*/ 113 w 1361"/>
                <a:gd name="T25" fmla="*/ 1134 h 1361"/>
                <a:gd name="T26" fmla="*/ 113 w 1361"/>
                <a:gd name="T27" fmla="*/ 1248 h 1361"/>
                <a:gd name="T28" fmla="*/ 680 w 1361"/>
                <a:gd name="T29" fmla="*/ 1248 h 1361"/>
                <a:gd name="T30" fmla="*/ 680 w 1361"/>
                <a:gd name="T31" fmla="*/ 1361 h 1361"/>
                <a:gd name="T32" fmla="*/ 1247 w 1361"/>
                <a:gd name="T33" fmla="*/ 1361 h 1361"/>
                <a:gd name="T34" fmla="*/ 1247 w 1361"/>
                <a:gd name="T35" fmla="*/ 1021 h 1361"/>
                <a:gd name="T36" fmla="*/ 1134 w 1361"/>
                <a:gd name="T37" fmla="*/ 1021 h 1361"/>
                <a:gd name="T38" fmla="*/ 1134 w 1361"/>
                <a:gd name="T39" fmla="*/ 567 h 1361"/>
                <a:gd name="T40" fmla="*/ 1361 w 1361"/>
                <a:gd name="T41" fmla="*/ 567 h 1361"/>
                <a:gd name="T42" fmla="*/ 1361 w 1361"/>
                <a:gd name="T43" fmla="*/ 454 h 1361"/>
                <a:gd name="T44" fmla="*/ 1134 w 1361"/>
                <a:gd name="T45" fmla="*/ 454 h 1361"/>
                <a:gd name="T46" fmla="*/ 1134 w 1361"/>
                <a:gd name="T47" fmla="*/ 0 h 1361"/>
                <a:gd name="T48" fmla="*/ 1020 w 1361"/>
                <a:gd name="T49" fmla="*/ 0 h 1361"/>
                <a:gd name="T50" fmla="*/ 1020 w 1361"/>
                <a:gd name="T51" fmla="*/ 114 h 1361"/>
                <a:gd name="T52" fmla="*/ 680 w 1361"/>
                <a:gd name="T53" fmla="*/ 114 h 1361"/>
                <a:gd name="T54" fmla="*/ 680 w 1361"/>
                <a:gd name="T55" fmla="*/ 227 h 1361"/>
                <a:gd name="T56" fmla="*/ 453 w 1361"/>
                <a:gd name="T57" fmla="*/ 227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361">
                  <a:moveTo>
                    <a:pt x="453" y="227"/>
                  </a:moveTo>
                  <a:lnTo>
                    <a:pt x="45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113" y="1134"/>
                  </a:lnTo>
                  <a:lnTo>
                    <a:pt x="113" y="1248"/>
                  </a:lnTo>
                  <a:lnTo>
                    <a:pt x="680" y="1248"/>
                  </a:lnTo>
                  <a:lnTo>
                    <a:pt x="680" y="1361"/>
                  </a:lnTo>
                  <a:lnTo>
                    <a:pt x="1247" y="1361"/>
                  </a:lnTo>
                  <a:lnTo>
                    <a:pt x="1247" y="1021"/>
                  </a:lnTo>
                  <a:lnTo>
                    <a:pt x="1134" y="1021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454"/>
                  </a:lnTo>
                  <a:lnTo>
                    <a:pt x="1134" y="454"/>
                  </a:lnTo>
                  <a:lnTo>
                    <a:pt x="1134" y="0"/>
                  </a:lnTo>
                  <a:lnTo>
                    <a:pt x="1020" y="0"/>
                  </a:lnTo>
                  <a:lnTo>
                    <a:pt x="1020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0" name="Freeform 750">
              <a:extLst>
                <a:ext uri="{FF2B5EF4-FFF2-40B4-BE49-F238E27FC236}">
                  <a16:creationId xmlns:a16="http://schemas.microsoft.com/office/drawing/2014/main" id="{67550465-991D-41CC-B0B5-BEC98BCE62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5" y="5065"/>
              <a:ext cx="113" cy="114"/>
            </a:xfrm>
            <a:custGeom>
              <a:avLst/>
              <a:gdLst>
                <a:gd name="T0" fmla="*/ 56 w 113"/>
                <a:gd name="T1" fmla="*/ 0 h 114"/>
                <a:gd name="T2" fmla="*/ 0 w 113"/>
                <a:gd name="T3" fmla="*/ 0 h 114"/>
                <a:gd name="T4" fmla="*/ 0 w 113"/>
                <a:gd name="T5" fmla="*/ 57 h 114"/>
                <a:gd name="T6" fmla="*/ 0 w 113"/>
                <a:gd name="T7" fmla="*/ 114 h 114"/>
                <a:gd name="T8" fmla="*/ 113 w 113"/>
                <a:gd name="T9" fmla="*/ 114 h 114"/>
                <a:gd name="T10" fmla="*/ 113 w 113"/>
                <a:gd name="T11" fmla="*/ 0 h 114"/>
                <a:gd name="T12" fmla="*/ 56 w 113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4">
                  <a:moveTo>
                    <a:pt x="56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992" name="Freeform 752">
              <a:extLst>
                <a:ext uri="{FF2B5EF4-FFF2-40B4-BE49-F238E27FC236}">
                  <a16:creationId xmlns:a16="http://schemas.microsoft.com/office/drawing/2014/main" id="{4820CAC2-702E-473F-8DD1-C559AF56B84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5065"/>
              <a:ext cx="567" cy="681"/>
            </a:xfrm>
            <a:custGeom>
              <a:avLst/>
              <a:gdLst>
                <a:gd name="T0" fmla="*/ 227 w 567"/>
                <a:gd name="T1" fmla="*/ 0 h 681"/>
                <a:gd name="T2" fmla="*/ 113 w 567"/>
                <a:gd name="T3" fmla="*/ 0 h 681"/>
                <a:gd name="T4" fmla="*/ 113 w 567"/>
                <a:gd name="T5" fmla="*/ 114 h 681"/>
                <a:gd name="T6" fmla="*/ 0 w 567"/>
                <a:gd name="T7" fmla="*/ 114 h 681"/>
                <a:gd name="T8" fmla="*/ 0 w 567"/>
                <a:gd name="T9" fmla="*/ 227 h 681"/>
                <a:gd name="T10" fmla="*/ 113 w 567"/>
                <a:gd name="T11" fmla="*/ 227 h 681"/>
                <a:gd name="T12" fmla="*/ 113 w 567"/>
                <a:gd name="T13" fmla="*/ 454 h 681"/>
                <a:gd name="T14" fmla="*/ 227 w 567"/>
                <a:gd name="T15" fmla="*/ 454 h 681"/>
                <a:gd name="T16" fmla="*/ 227 w 567"/>
                <a:gd name="T17" fmla="*/ 681 h 681"/>
                <a:gd name="T18" fmla="*/ 340 w 567"/>
                <a:gd name="T19" fmla="*/ 681 h 681"/>
                <a:gd name="T20" fmla="*/ 340 w 567"/>
                <a:gd name="T21" fmla="*/ 567 h 681"/>
                <a:gd name="T22" fmla="*/ 567 w 567"/>
                <a:gd name="T23" fmla="*/ 567 h 681"/>
                <a:gd name="T24" fmla="*/ 567 w 567"/>
                <a:gd name="T25" fmla="*/ 340 h 681"/>
                <a:gd name="T26" fmla="*/ 454 w 567"/>
                <a:gd name="T27" fmla="*/ 340 h 681"/>
                <a:gd name="T28" fmla="*/ 454 w 567"/>
                <a:gd name="T29" fmla="*/ 114 h 681"/>
                <a:gd name="T30" fmla="*/ 227 w 567"/>
                <a:gd name="T31" fmla="*/ 114 h 681"/>
                <a:gd name="T32" fmla="*/ 227 w 56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681">
                  <a:moveTo>
                    <a:pt x="227" y="0"/>
                  </a:move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454" y="340"/>
                  </a:lnTo>
                  <a:lnTo>
                    <a:pt x="454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solidFill>
              <a:srgbClr val="99CC00"/>
            </a:solidFill>
            <a:ln w="31750" cap="flat" cmpd="sng">
              <a:solidFill>
                <a:srgbClr val="008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0993" name="Group 753">
              <a:extLst>
                <a:ext uri="{FF2B5EF4-FFF2-40B4-BE49-F238E27FC236}">
                  <a16:creationId xmlns:a16="http://schemas.microsoft.com/office/drawing/2014/main" id="{B95C5A3E-D39F-4358-8417-03323CFC23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8" y="671"/>
              <a:ext cx="3544" cy="5131"/>
              <a:chOff x="2218" y="671"/>
              <a:chExt cx="3544" cy="5131"/>
            </a:xfrm>
          </p:grpSpPr>
          <p:grpSp>
            <p:nvGrpSpPr>
              <p:cNvPr id="10994" name="Group 754">
                <a:extLst>
                  <a:ext uri="{FF2B5EF4-FFF2-40B4-BE49-F238E27FC236}">
                    <a16:creationId xmlns:a16="http://schemas.microsoft.com/office/drawing/2014/main" id="{B54066A7-F75F-4352-BA88-69753661F3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6" y="1039"/>
                <a:ext cx="256" cy="85"/>
                <a:chOff x="4286" y="1039"/>
                <a:chExt cx="256" cy="85"/>
              </a:xfrm>
            </p:grpSpPr>
            <p:sp>
              <p:nvSpPr>
                <p:cNvPr id="10995" name="WordArt 755">
                  <a:extLst>
                    <a:ext uri="{FF2B5EF4-FFF2-40B4-BE49-F238E27FC236}">
                      <a16:creationId xmlns:a16="http://schemas.microsoft.com/office/drawing/2014/main" id="{B434C8E6-DD24-4296-BF15-2B8D188ACC1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  <p:sp>
              <p:nvSpPr>
                <p:cNvPr id="10996" name="WordArt 756">
                  <a:extLst>
                    <a:ext uri="{FF2B5EF4-FFF2-40B4-BE49-F238E27FC236}">
                      <a16:creationId xmlns:a16="http://schemas.microsoft.com/office/drawing/2014/main" id="{0C1EDBE3-FAA8-4917-AEDD-87DAC94AAFE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6" y="103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豊能町</a:t>
                  </a:r>
                </a:p>
              </p:txBody>
            </p:sp>
          </p:grpSp>
          <p:grpSp>
            <p:nvGrpSpPr>
              <p:cNvPr id="10997" name="Group 757">
                <a:extLst>
                  <a:ext uri="{FF2B5EF4-FFF2-40B4-BE49-F238E27FC236}">
                    <a16:creationId xmlns:a16="http://schemas.microsoft.com/office/drawing/2014/main" id="{32949AD4-0171-4CDD-8202-6D34CE73578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919" y="671"/>
                <a:ext cx="256" cy="85"/>
                <a:chOff x="3919" y="671"/>
                <a:chExt cx="256" cy="85"/>
              </a:xfrm>
            </p:grpSpPr>
            <p:sp>
              <p:nvSpPr>
                <p:cNvPr id="10998" name="WordArt 758">
                  <a:extLst>
                    <a:ext uri="{FF2B5EF4-FFF2-40B4-BE49-F238E27FC236}">
                      <a16:creationId xmlns:a16="http://schemas.microsoft.com/office/drawing/2014/main" id="{C72898BB-5A54-4945-91FE-92CC0F7F04C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  <p:sp>
              <p:nvSpPr>
                <p:cNvPr id="10999" name="WordArt 759">
                  <a:extLst>
                    <a:ext uri="{FF2B5EF4-FFF2-40B4-BE49-F238E27FC236}">
                      <a16:creationId xmlns:a16="http://schemas.microsoft.com/office/drawing/2014/main" id="{1772B69E-586A-4831-B8B8-CD05F252590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919" y="67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能勢町</a:t>
                  </a:r>
                </a:p>
              </p:txBody>
            </p:sp>
          </p:grpSp>
          <p:grpSp>
            <p:nvGrpSpPr>
              <p:cNvPr id="11000" name="Group 760">
                <a:extLst>
                  <a:ext uri="{FF2B5EF4-FFF2-40B4-BE49-F238E27FC236}">
                    <a16:creationId xmlns:a16="http://schemas.microsoft.com/office/drawing/2014/main" id="{C46AE415-6F30-47D8-B6A5-7FBF3586CE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315" y="3818"/>
                <a:ext cx="256" cy="85"/>
                <a:chOff x="4315" y="3818"/>
                <a:chExt cx="256" cy="85"/>
              </a:xfrm>
            </p:grpSpPr>
            <p:sp>
              <p:nvSpPr>
                <p:cNvPr id="11001" name="WordArt 761">
                  <a:extLst>
                    <a:ext uri="{FF2B5EF4-FFF2-40B4-BE49-F238E27FC236}">
                      <a16:creationId xmlns:a16="http://schemas.microsoft.com/office/drawing/2014/main" id="{6D213EC6-B8B4-4A3A-ACBE-36514C40648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  <p:sp>
              <p:nvSpPr>
                <p:cNvPr id="11002" name="WordArt 762">
                  <a:extLst>
                    <a:ext uri="{FF2B5EF4-FFF2-40B4-BE49-F238E27FC236}">
                      <a16:creationId xmlns:a16="http://schemas.microsoft.com/office/drawing/2014/main" id="{74E6F53F-4C06-474B-A090-E16A43C2F43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315" y="381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堺　市</a:t>
                  </a:r>
                </a:p>
              </p:txBody>
            </p:sp>
          </p:grpSp>
          <p:grpSp>
            <p:nvGrpSpPr>
              <p:cNvPr id="11003" name="Group 763">
                <a:extLst>
                  <a:ext uri="{FF2B5EF4-FFF2-40B4-BE49-F238E27FC236}">
                    <a16:creationId xmlns:a16="http://schemas.microsoft.com/office/drawing/2014/main" id="{3998E73F-10A7-423C-B061-712D1498C4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87" y="2996"/>
                <a:ext cx="256" cy="85"/>
                <a:chOff x="4287" y="2996"/>
                <a:chExt cx="256" cy="85"/>
              </a:xfrm>
            </p:grpSpPr>
            <p:sp>
              <p:nvSpPr>
                <p:cNvPr id="11004" name="WordArt 764">
                  <a:extLst>
                    <a:ext uri="{FF2B5EF4-FFF2-40B4-BE49-F238E27FC236}">
                      <a16:creationId xmlns:a16="http://schemas.microsoft.com/office/drawing/2014/main" id="{072987A0-D276-4223-8ED8-D9ADB90B511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  <p:sp>
              <p:nvSpPr>
                <p:cNvPr id="11005" name="WordArt 765">
                  <a:extLst>
                    <a:ext uri="{FF2B5EF4-FFF2-40B4-BE49-F238E27FC236}">
                      <a16:creationId xmlns:a16="http://schemas.microsoft.com/office/drawing/2014/main" id="{7B95C785-39D9-429D-81D1-27D1D2DC333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87" y="2996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大阪市</a:t>
                  </a:r>
                </a:p>
              </p:txBody>
            </p:sp>
          </p:grpSp>
          <p:grpSp>
            <p:nvGrpSpPr>
              <p:cNvPr id="11006" name="Group 766">
                <a:extLst>
                  <a:ext uri="{FF2B5EF4-FFF2-40B4-BE49-F238E27FC236}">
                    <a16:creationId xmlns:a16="http://schemas.microsoft.com/office/drawing/2014/main" id="{EB80DE4B-3747-48EA-9E65-972DCE85B5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4243"/>
                <a:ext cx="256" cy="85"/>
                <a:chOff x="4599" y="4243"/>
                <a:chExt cx="256" cy="85"/>
              </a:xfrm>
            </p:grpSpPr>
            <p:sp>
              <p:nvSpPr>
                <p:cNvPr id="11007" name="WordArt 767">
                  <a:extLst>
                    <a:ext uri="{FF2B5EF4-FFF2-40B4-BE49-F238E27FC236}">
                      <a16:creationId xmlns:a16="http://schemas.microsoft.com/office/drawing/2014/main" id="{2DD2FF54-BFC1-4697-9B2B-BFFD59A0312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  <p:sp>
              <p:nvSpPr>
                <p:cNvPr id="11008" name="WordArt 768">
                  <a:extLst>
                    <a:ext uri="{FF2B5EF4-FFF2-40B4-BE49-F238E27FC236}">
                      <a16:creationId xmlns:a16="http://schemas.microsoft.com/office/drawing/2014/main" id="{84288946-AFB1-4130-9C2A-EE0F9FA7EC9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424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大阪狭山市</a:t>
                  </a:r>
                </a:p>
              </p:txBody>
            </p:sp>
          </p:grpSp>
          <p:grpSp>
            <p:nvGrpSpPr>
              <p:cNvPr id="11009" name="Group 769">
                <a:extLst>
                  <a:ext uri="{FF2B5EF4-FFF2-40B4-BE49-F238E27FC236}">
                    <a16:creationId xmlns:a16="http://schemas.microsoft.com/office/drawing/2014/main" id="{80819C85-0E1B-4629-B5E5-50E41CD145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4668"/>
                <a:ext cx="255" cy="85"/>
                <a:chOff x="5251" y="4668"/>
                <a:chExt cx="255" cy="85"/>
              </a:xfrm>
            </p:grpSpPr>
            <p:sp>
              <p:nvSpPr>
                <p:cNvPr id="11010" name="WordArt 770">
                  <a:extLst>
                    <a:ext uri="{FF2B5EF4-FFF2-40B4-BE49-F238E27FC236}">
                      <a16:creationId xmlns:a16="http://schemas.microsoft.com/office/drawing/2014/main" id="{0BDD183E-15E0-4DF4-8A4C-86749C90BD5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  <p:sp>
              <p:nvSpPr>
                <p:cNvPr id="11011" name="WordArt 771">
                  <a:extLst>
                    <a:ext uri="{FF2B5EF4-FFF2-40B4-BE49-F238E27FC236}">
                      <a16:creationId xmlns:a16="http://schemas.microsoft.com/office/drawing/2014/main" id="{A046FFCC-460D-4B12-A609-BF3E57A2046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466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千早赤阪村</a:t>
                  </a:r>
                </a:p>
              </p:txBody>
            </p:sp>
          </p:grpSp>
          <p:grpSp>
            <p:nvGrpSpPr>
              <p:cNvPr id="11012" name="Group 772">
                <a:extLst>
                  <a:ext uri="{FF2B5EF4-FFF2-40B4-BE49-F238E27FC236}">
                    <a16:creationId xmlns:a16="http://schemas.microsoft.com/office/drawing/2014/main" id="{C567DC4B-ADEC-4E85-8BA6-CA1ED2567E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80" y="4328"/>
                <a:ext cx="255" cy="85"/>
                <a:chOff x="5280" y="4328"/>
                <a:chExt cx="255" cy="85"/>
              </a:xfrm>
            </p:grpSpPr>
            <p:sp>
              <p:nvSpPr>
                <p:cNvPr id="11013" name="WordArt 773">
                  <a:extLst>
                    <a:ext uri="{FF2B5EF4-FFF2-40B4-BE49-F238E27FC236}">
                      <a16:creationId xmlns:a16="http://schemas.microsoft.com/office/drawing/2014/main" id="{C908E98C-0845-42E5-96AA-1206C0613C8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  <p:sp>
              <p:nvSpPr>
                <p:cNvPr id="11014" name="WordArt 774">
                  <a:extLst>
                    <a:ext uri="{FF2B5EF4-FFF2-40B4-BE49-F238E27FC236}">
                      <a16:creationId xmlns:a16="http://schemas.microsoft.com/office/drawing/2014/main" id="{B0675258-1EDE-437B-A872-37F5CE31F5C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80" y="4328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河南町</a:t>
                  </a:r>
                </a:p>
              </p:txBody>
            </p:sp>
          </p:grpSp>
          <p:grpSp>
            <p:nvGrpSpPr>
              <p:cNvPr id="11015" name="Group 775">
                <a:extLst>
                  <a:ext uri="{FF2B5EF4-FFF2-40B4-BE49-F238E27FC236}">
                    <a16:creationId xmlns:a16="http://schemas.microsoft.com/office/drawing/2014/main" id="{B0232555-C05A-411B-A1F1-1D5164F662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07" y="4073"/>
                <a:ext cx="256" cy="85"/>
                <a:chOff x="5307" y="4073"/>
                <a:chExt cx="256" cy="85"/>
              </a:xfrm>
            </p:grpSpPr>
            <p:sp>
              <p:nvSpPr>
                <p:cNvPr id="11016" name="WordArt 776">
                  <a:extLst>
                    <a:ext uri="{FF2B5EF4-FFF2-40B4-BE49-F238E27FC236}">
                      <a16:creationId xmlns:a16="http://schemas.microsoft.com/office/drawing/2014/main" id="{1AD1BC6B-57D5-49FE-9273-C36EA0678B2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  <p:sp>
              <p:nvSpPr>
                <p:cNvPr id="11017" name="WordArt 777">
                  <a:extLst>
                    <a:ext uri="{FF2B5EF4-FFF2-40B4-BE49-F238E27FC236}">
                      <a16:creationId xmlns:a16="http://schemas.microsoft.com/office/drawing/2014/main" id="{CD82528F-0F79-408B-A217-9BAEEF38A9A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07" y="40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太子町</a:t>
                  </a:r>
                </a:p>
              </p:txBody>
            </p:sp>
          </p:grpSp>
          <p:grpSp>
            <p:nvGrpSpPr>
              <p:cNvPr id="11018" name="Group 778">
                <a:extLst>
                  <a:ext uri="{FF2B5EF4-FFF2-40B4-BE49-F238E27FC236}">
                    <a16:creationId xmlns:a16="http://schemas.microsoft.com/office/drawing/2014/main" id="{D016C939-B6D4-4822-BA8E-3ACB202FC93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4895"/>
                <a:ext cx="255" cy="85"/>
                <a:chOff x="4769" y="4895"/>
                <a:chExt cx="255" cy="85"/>
              </a:xfrm>
            </p:grpSpPr>
            <p:sp>
              <p:nvSpPr>
                <p:cNvPr id="11019" name="WordArt 779">
                  <a:extLst>
                    <a:ext uri="{FF2B5EF4-FFF2-40B4-BE49-F238E27FC236}">
                      <a16:creationId xmlns:a16="http://schemas.microsoft.com/office/drawing/2014/main" id="{516ED2A0-7B4E-41E7-9F74-7B9C46E7A1B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  <p:sp>
              <p:nvSpPr>
                <p:cNvPr id="11020" name="WordArt 780">
                  <a:extLst>
                    <a:ext uri="{FF2B5EF4-FFF2-40B4-BE49-F238E27FC236}">
                      <a16:creationId xmlns:a16="http://schemas.microsoft.com/office/drawing/2014/main" id="{D0E771BC-A620-41F9-8276-21057664B03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4895"/>
                  <a:ext cx="255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河内長野市</a:t>
                  </a:r>
                </a:p>
              </p:txBody>
            </p:sp>
          </p:grpSp>
          <p:grpSp>
            <p:nvGrpSpPr>
              <p:cNvPr id="11021" name="Group 781">
                <a:extLst>
                  <a:ext uri="{FF2B5EF4-FFF2-40B4-BE49-F238E27FC236}">
                    <a16:creationId xmlns:a16="http://schemas.microsoft.com/office/drawing/2014/main" id="{92317367-E830-4E61-A25A-0BC60B2275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51" y="3591"/>
                <a:ext cx="256" cy="85"/>
                <a:chOff x="5251" y="3591"/>
                <a:chExt cx="256" cy="85"/>
              </a:xfrm>
            </p:grpSpPr>
            <p:sp>
              <p:nvSpPr>
                <p:cNvPr id="11022" name="WordArt 782">
                  <a:extLst>
                    <a:ext uri="{FF2B5EF4-FFF2-40B4-BE49-F238E27FC236}">
                      <a16:creationId xmlns:a16="http://schemas.microsoft.com/office/drawing/2014/main" id="{BE7E2955-1869-4527-BDDA-E8BD0C17DE3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  <p:sp>
              <p:nvSpPr>
                <p:cNvPr id="11023" name="WordArt 783">
                  <a:extLst>
                    <a:ext uri="{FF2B5EF4-FFF2-40B4-BE49-F238E27FC236}">
                      <a16:creationId xmlns:a16="http://schemas.microsoft.com/office/drawing/2014/main" id="{0233AE7C-C62C-4799-8A6B-E14D96204F3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251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柏原市</a:t>
                  </a:r>
                </a:p>
              </p:txBody>
            </p:sp>
          </p:grpSp>
          <p:grpSp>
            <p:nvGrpSpPr>
              <p:cNvPr id="11024" name="Group 784">
                <a:extLst>
                  <a:ext uri="{FF2B5EF4-FFF2-40B4-BE49-F238E27FC236}">
                    <a16:creationId xmlns:a16="http://schemas.microsoft.com/office/drawing/2014/main" id="{BD242A4F-6A93-4908-9C6C-290FC39490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218" y="5717"/>
                <a:ext cx="256" cy="85"/>
                <a:chOff x="2218" y="5717"/>
                <a:chExt cx="256" cy="85"/>
              </a:xfrm>
            </p:grpSpPr>
            <p:sp>
              <p:nvSpPr>
                <p:cNvPr id="11025" name="WordArt 785">
                  <a:extLst>
                    <a:ext uri="{FF2B5EF4-FFF2-40B4-BE49-F238E27FC236}">
                      <a16:creationId xmlns:a16="http://schemas.microsoft.com/office/drawing/2014/main" id="{6C864F8A-3563-4809-8BAE-3C76C7A698C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  <p:sp>
              <p:nvSpPr>
                <p:cNvPr id="11026" name="WordArt 786">
                  <a:extLst>
                    <a:ext uri="{FF2B5EF4-FFF2-40B4-BE49-F238E27FC236}">
                      <a16:creationId xmlns:a16="http://schemas.microsoft.com/office/drawing/2014/main" id="{F2FC8D40-6E16-48ED-A4BC-A49F04C05E8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218" y="571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岬　町</a:t>
                  </a:r>
                </a:p>
              </p:txBody>
            </p:sp>
          </p:grpSp>
          <p:grpSp>
            <p:nvGrpSpPr>
              <p:cNvPr id="11027" name="Group 787">
                <a:extLst>
                  <a:ext uri="{FF2B5EF4-FFF2-40B4-BE49-F238E27FC236}">
                    <a16:creationId xmlns:a16="http://schemas.microsoft.com/office/drawing/2014/main" id="{BC9A3537-39A7-49F2-BAFC-6BE1D655DE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00" y="5462"/>
                <a:ext cx="256" cy="85"/>
                <a:chOff x="2700" y="5462"/>
                <a:chExt cx="256" cy="85"/>
              </a:xfrm>
            </p:grpSpPr>
            <p:sp>
              <p:nvSpPr>
                <p:cNvPr id="11028" name="WordArt 788">
                  <a:extLst>
                    <a:ext uri="{FF2B5EF4-FFF2-40B4-BE49-F238E27FC236}">
                      <a16:creationId xmlns:a16="http://schemas.microsoft.com/office/drawing/2014/main" id="{F65256D5-750F-4B45-9DD7-8E8C361A217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  <p:sp>
              <p:nvSpPr>
                <p:cNvPr id="11029" name="WordArt 789">
                  <a:extLst>
                    <a:ext uri="{FF2B5EF4-FFF2-40B4-BE49-F238E27FC236}">
                      <a16:creationId xmlns:a16="http://schemas.microsoft.com/office/drawing/2014/main" id="{23522625-6C5B-402B-AF25-A039B33AA573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700" y="546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阪南市</a:t>
                  </a:r>
                </a:p>
              </p:txBody>
            </p:sp>
          </p:grpSp>
          <p:grpSp>
            <p:nvGrpSpPr>
              <p:cNvPr id="11030" name="Group 790">
                <a:extLst>
                  <a:ext uri="{FF2B5EF4-FFF2-40B4-BE49-F238E27FC236}">
                    <a16:creationId xmlns:a16="http://schemas.microsoft.com/office/drawing/2014/main" id="{7E97A8C0-8FC6-4603-BDF4-1D3FC6F70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068" y="5349"/>
                <a:ext cx="256" cy="85"/>
                <a:chOff x="3068" y="5349"/>
                <a:chExt cx="256" cy="85"/>
              </a:xfrm>
            </p:grpSpPr>
            <p:sp>
              <p:nvSpPr>
                <p:cNvPr id="11031" name="WordArt 791">
                  <a:extLst>
                    <a:ext uri="{FF2B5EF4-FFF2-40B4-BE49-F238E27FC236}">
                      <a16:creationId xmlns:a16="http://schemas.microsoft.com/office/drawing/2014/main" id="{3E2F919D-D29B-45AB-B0FA-76FFA97A691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  <p:sp>
              <p:nvSpPr>
                <p:cNvPr id="11032" name="WordArt 792">
                  <a:extLst>
                    <a:ext uri="{FF2B5EF4-FFF2-40B4-BE49-F238E27FC236}">
                      <a16:creationId xmlns:a16="http://schemas.microsoft.com/office/drawing/2014/main" id="{13D1C567-AD5F-472D-B63A-7CAFD2DF63C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068" y="534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泉南市</a:t>
                  </a:r>
                </a:p>
              </p:txBody>
            </p:sp>
          </p:grpSp>
          <p:grpSp>
            <p:nvGrpSpPr>
              <p:cNvPr id="11033" name="Group 793">
                <a:extLst>
                  <a:ext uri="{FF2B5EF4-FFF2-40B4-BE49-F238E27FC236}">
                    <a16:creationId xmlns:a16="http://schemas.microsoft.com/office/drawing/2014/main" id="{BF160709-BE09-453A-9148-6339C1A4F8B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20" y="2457"/>
                <a:ext cx="256" cy="85"/>
                <a:chOff x="5420" y="2457"/>
                <a:chExt cx="256" cy="85"/>
              </a:xfrm>
            </p:grpSpPr>
            <p:sp>
              <p:nvSpPr>
                <p:cNvPr id="11034" name="WordArt 794">
                  <a:extLst>
                    <a:ext uri="{FF2B5EF4-FFF2-40B4-BE49-F238E27FC236}">
                      <a16:creationId xmlns:a16="http://schemas.microsoft.com/office/drawing/2014/main" id="{3590B364-51C7-41C1-8458-192D13A92D4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  <p:sp>
              <p:nvSpPr>
                <p:cNvPr id="11035" name="WordArt 795">
                  <a:extLst>
                    <a:ext uri="{FF2B5EF4-FFF2-40B4-BE49-F238E27FC236}">
                      <a16:creationId xmlns:a16="http://schemas.microsoft.com/office/drawing/2014/main" id="{29EA555A-2D97-46CC-9641-09035D77A02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20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四条畷市</a:t>
                  </a:r>
                </a:p>
              </p:txBody>
            </p:sp>
          </p:grpSp>
          <p:grpSp>
            <p:nvGrpSpPr>
              <p:cNvPr id="11036" name="Group 796">
                <a:extLst>
                  <a:ext uri="{FF2B5EF4-FFF2-40B4-BE49-F238E27FC236}">
                    <a16:creationId xmlns:a16="http://schemas.microsoft.com/office/drawing/2014/main" id="{87D58DFF-E6EF-4DFE-8E37-91B5D5DF8B1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477" y="1805"/>
                <a:ext cx="256" cy="85"/>
                <a:chOff x="5477" y="1805"/>
                <a:chExt cx="256" cy="85"/>
              </a:xfrm>
            </p:grpSpPr>
            <p:sp>
              <p:nvSpPr>
                <p:cNvPr id="11037" name="WordArt 797">
                  <a:extLst>
                    <a:ext uri="{FF2B5EF4-FFF2-40B4-BE49-F238E27FC236}">
                      <a16:creationId xmlns:a16="http://schemas.microsoft.com/office/drawing/2014/main" id="{64AF8033-A640-4879-A784-48E19E823A9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  <p:sp>
              <p:nvSpPr>
                <p:cNvPr id="11038" name="WordArt 798">
                  <a:extLst>
                    <a:ext uri="{FF2B5EF4-FFF2-40B4-BE49-F238E27FC236}">
                      <a16:creationId xmlns:a16="http://schemas.microsoft.com/office/drawing/2014/main" id="{59651D28-3C0C-440F-B57C-CBF67A8154A0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477" y="180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枚方市</a:t>
                  </a:r>
                </a:p>
              </p:txBody>
            </p:sp>
          </p:grpSp>
          <p:grpSp>
            <p:nvGrpSpPr>
              <p:cNvPr id="11039" name="Group 799">
                <a:extLst>
                  <a:ext uri="{FF2B5EF4-FFF2-40B4-BE49-F238E27FC236}">
                    <a16:creationId xmlns:a16="http://schemas.microsoft.com/office/drawing/2014/main" id="{B3838EE5-4128-4B1B-B7A2-C112D00937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06" y="2173"/>
                <a:ext cx="256" cy="85"/>
                <a:chOff x="5506" y="2173"/>
                <a:chExt cx="256" cy="85"/>
              </a:xfrm>
            </p:grpSpPr>
            <p:sp>
              <p:nvSpPr>
                <p:cNvPr id="11040" name="WordArt 800">
                  <a:extLst>
                    <a:ext uri="{FF2B5EF4-FFF2-40B4-BE49-F238E27FC236}">
                      <a16:creationId xmlns:a16="http://schemas.microsoft.com/office/drawing/2014/main" id="{BF9B282E-D370-40B3-89DA-B40BC95A06C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  <p:sp>
              <p:nvSpPr>
                <p:cNvPr id="11041" name="WordArt 801">
                  <a:extLst>
                    <a:ext uri="{FF2B5EF4-FFF2-40B4-BE49-F238E27FC236}">
                      <a16:creationId xmlns:a16="http://schemas.microsoft.com/office/drawing/2014/main" id="{7C59D834-0CE8-4BF0-A17B-EE2C3EB68E2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506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交野市</a:t>
                  </a:r>
                </a:p>
              </p:txBody>
            </p:sp>
          </p:grpSp>
          <p:grpSp>
            <p:nvGrpSpPr>
              <p:cNvPr id="11042" name="Group 802">
                <a:extLst>
                  <a:ext uri="{FF2B5EF4-FFF2-40B4-BE49-F238E27FC236}">
                    <a16:creationId xmlns:a16="http://schemas.microsoft.com/office/drawing/2014/main" id="{D876EE1A-0FA2-49DD-B56D-D65B0B1532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64" y="1181"/>
                <a:ext cx="256" cy="85"/>
                <a:chOff x="5364" y="1181"/>
                <a:chExt cx="256" cy="85"/>
              </a:xfrm>
            </p:grpSpPr>
            <p:sp>
              <p:nvSpPr>
                <p:cNvPr id="11043" name="WordArt 803">
                  <a:extLst>
                    <a:ext uri="{FF2B5EF4-FFF2-40B4-BE49-F238E27FC236}">
                      <a16:creationId xmlns:a16="http://schemas.microsoft.com/office/drawing/2014/main" id="{77E29EC7-14F4-4C9A-B5EB-B1B413AD9E0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  <p:sp>
              <p:nvSpPr>
                <p:cNvPr id="11044" name="WordArt 804">
                  <a:extLst>
                    <a:ext uri="{FF2B5EF4-FFF2-40B4-BE49-F238E27FC236}">
                      <a16:creationId xmlns:a16="http://schemas.microsoft.com/office/drawing/2014/main" id="{14FB1D4E-B7AC-4E26-86A3-D71888B26AD9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364" y="118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島本町</a:t>
                  </a:r>
                </a:p>
              </p:txBody>
            </p:sp>
          </p:grpSp>
          <p:grpSp>
            <p:nvGrpSpPr>
              <p:cNvPr id="11045" name="Group 805">
                <a:extLst>
                  <a:ext uri="{FF2B5EF4-FFF2-40B4-BE49-F238E27FC236}">
                    <a16:creationId xmlns:a16="http://schemas.microsoft.com/office/drawing/2014/main" id="{E1D23B17-2000-41A9-9261-0C40430FCA0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210" y="5037"/>
                <a:ext cx="256" cy="85"/>
                <a:chOff x="3210" y="5037"/>
                <a:chExt cx="256" cy="85"/>
              </a:xfrm>
            </p:grpSpPr>
            <p:sp>
              <p:nvSpPr>
                <p:cNvPr id="11046" name="WordArt 806">
                  <a:extLst>
                    <a:ext uri="{FF2B5EF4-FFF2-40B4-BE49-F238E27FC236}">
                      <a16:creationId xmlns:a16="http://schemas.microsoft.com/office/drawing/2014/main" id="{5B8ED12E-ACA0-4FB8-ACC7-A7BAC6001A9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  <p:sp>
              <p:nvSpPr>
                <p:cNvPr id="11047" name="WordArt 807">
                  <a:extLst>
                    <a:ext uri="{FF2B5EF4-FFF2-40B4-BE49-F238E27FC236}">
                      <a16:creationId xmlns:a16="http://schemas.microsoft.com/office/drawing/2014/main" id="{E1846325-6E06-4D70-B8CB-E3329543045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210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泉佐野市</a:t>
                  </a:r>
                </a:p>
              </p:txBody>
            </p:sp>
          </p:grpSp>
          <p:grpSp>
            <p:nvGrpSpPr>
              <p:cNvPr id="11048" name="Group 808">
                <a:extLst>
                  <a:ext uri="{FF2B5EF4-FFF2-40B4-BE49-F238E27FC236}">
                    <a16:creationId xmlns:a16="http://schemas.microsoft.com/office/drawing/2014/main" id="{2ACFBEE8-6C03-4595-A88B-FE91F0ECF80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8" y="4300"/>
                <a:ext cx="256" cy="85"/>
                <a:chOff x="3748" y="4300"/>
                <a:chExt cx="256" cy="85"/>
              </a:xfrm>
            </p:grpSpPr>
            <p:sp>
              <p:nvSpPr>
                <p:cNvPr id="11049" name="WordArt 809">
                  <a:extLst>
                    <a:ext uri="{FF2B5EF4-FFF2-40B4-BE49-F238E27FC236}">
                      <a16:creationId xmlns:a16="http://schemas.microsoft.com/office/drawing/2014/main" id="{3BC33C97-6C27-459A-A024-739DE4B9813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  <p:sp>
              <p:nvSpPr>
                <p:cNvPr id="11050" name="WordArt 810">
                  <a:extLst>
                    <a:ext uri="{FF2B5EF4-FFF2-40B4-BE49-F238E27FC236}">
                      <a16:creationId xmlns:a16="http://schemas.microsoft.com/office/drawing/2014/main" id="{D2E8F595-DCB2-4A29-BDB8-39239ED7A19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48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忠岡町</a:t>
                  </a:r>
                </a:p>
              </p:txBody>
            </p:sp>
          </p:grpSp>
          <p:grpSp>
            <p:nvGrpSpPr>
              <p:cNvPr id="11051" name="Group 811">
                <a:extLst>
                  <a:ext uri="{FF2B5EF4-FFF2-40B4-BE49-F238E27FC236}">
                    <a16:creationId xmlns:a16="http://schemas.microsoft.com/office/drawing/2014/main" id="{1B4A80A2-E618-445D-A1EE-C4F584ACB0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98" y="5009"/>
                <a:ext cx="256" cy="85"/>
                <a:chOff x="2898" y="5009"/>
                <a:chExt cx="256" cy="85"/>
              </a:xfrm>
            </p:grpSpPr>
            <p:sp>
              <p:nvSpPr>
                <p:cNvPr id="11052" name="WordArt 812">
                  <a:extLst>
                    <a:ext uri="{FF2B5EF4-FFF2-40B4-BE49-F238E27FC236}">
                      <a16:creationId xmlns:a16="http://schemas.microsoft.com/office/drawing/2014/main" id="{E4831DD2-29DB-4FCD-87C4-3D33D64C826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  <p:sp>
              <p:nvSpPr>
                <p:cNvPr id="11053" name="WordArt 813">
                  <a:extLst>
                    <a:ext uri="{FF2B5EF4-FFF2-40B4-BE49-F238E27FC236}">
                      <a16:creationId xmlns:a16="http://schemas.microsoft.com/office/drawing/2014/main" id="{EE03A453-1C17-4B15-AF0D-2FD8D07A407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2898" y="500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田尻町</a:t>
                  </a:r>
                </a:p>
              </p:txBody>
            </p:sp>
          </p:grpSp>
          <p:grpSp>
            <p:nvGrpSpPr>
              <p:cNvPr id="11054" name="Group 814">
                <a:extLst>
                  <a:ext uri="{FF2B5EF4-FFF2-40B4-BE49-F238E27FC236}">
                    <a16:creationId xmlns:a16="http://schemas.microsoft.com/office/drawing/2014/main" id="{2A3CD609-3689-4913-9D84-E29E0153D8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648"/>
                <a:ext cx="256" cy="85"/>
                <a:chOff x="4996" y="3648"/>
                <a:chExt cx="256" cy="85"/>
              </a:xfrm>
            </p:grpSpPr>
            <p:sp>
              <p:nvSpPr>
                <p:cNvPr id="11055" name="WordArt 815">
                  <a:extLst>
                    <a:ext uri="{FF2B5EF4-FFF2-40B4-BE49-F238E27FC236}">
                      <a16:creationId xmlns:a16="http://schemas.microsoft.com/office/drawing/2014/main" id="{77BA6394-B2AF-43B9-9092-8ECAF89C6EF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  <p:sp>
              <p:nvSpPr>
                <p:cNvPr id="11056" name="WordArt 816">
                  <a:extLst>
                    <a:ext uri="{FF2B5EF4-FFF2-40B4-BE49-F238E27FC236}">
                      <a16:creationId xmlns:a16="http://schemas.microsoft.com/office/drawing/2014/main" id="{F0E22443-6FE7-4263-B676-D5E9947DB80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64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藤井寺市</a:t>
                  </a:r>
                </a:p>
              </p:txBody>
            </p:sp>
          </p:grpSp>
          <p:grpSp>
            <p:nvGrpSpPr>
              <p:cNvPr id="11057" name="Group 817">
                <a:extLst>
                  <a:ext uri="{FF2B5EF4-FFF2-40B4-BE49-F238E27FC236}">
                    <a16:creationId xmlns:a16="http://schemas.microsoft.com/office/drawing/2014/main" id="{3D212E9E-F309-4D96-A321-75A46649A98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683" y="3591"/>
                <a:ext cx="256" cy="85"/>
                <a:chOff x="4683" y="3591"/>
                <a:chExt cx="256" cy="85"/>
              </a:xfrm>
            </p:grpSpPr>
            <p:sp>
              <p:nvSpPr>
                <p:cNvPr id="11058" name="WordArt 818">
                  <a:extLst>
                    <a:ext uri="{FF2B5EF4-FFF2-40B4-BE49-F238E27FC236}">
                      <a16:creationId xmlns:a16="http://schemas.microsoft.com/office/drawing/2014/main" id="{CA99B471-F1B8-47E5-885D-0511E2301CD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  <p:sp>
              <p:nvSpPr>
                <p:cNvPr id="11059" name="WordArt 819">
                  <a:extLst>
                    <a:ext uri="{FF2B5EF4-FFF2-40B4-BE49-F238E27FC236}">
                      <a16:creationId xmlns:a16="http://schemas.microsoft.com/office/drawing/2014/main" id="{6D35750F-2A38-4DE3-A2B6-F06579BC87C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683" y="359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松原市</a:t>
                  </a:r>
                </a:p>
              </p:txBody>
            </p:sp>
          </p:grpSp>
          <p:grpSp>
            <p:nvGrpSpPr>
              <p:cNvPr id="11060" name="Group 820">
                <a:extLst>
                  <a:ext uri="{FF2B5EF4-FFF2-40B4-BE49-F238E27FC236}">
                    <a16:creationId xmlns:a16="http://schemas.microsoft.com/office/drawing/2014/main" id="{C71588B4-557B-47AB-B6C6-AFF2E48885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53" y="3308"/>
                <a:ext cx="256" cy="85"/>
                <a:chOff x="5053" y="3308"/>
                <a:chExt cx="256" cy="85"/>
              </a:xfrm>
            </p:grpSpPr>
            <p:sp>
              <p:nvSpPr>
                <p:cNvPr id="11061" name="WordArt 821">
                  <a:extLst>
                    <a:ext uri="{FF2B5EF4-FFF2-40B4-BE49-F238E27FC236}">
                      <a16:creationId xmlns:a16="http://schemas.microsoft.com/office/drawing/2014/main" id="{3FA4568B-1E64-4EBF-84EA-230C1C116F5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  <p:sp>
              <p:nvSpPr>
                <p:cNvPr id="11062" name="WordArt 822">
                  <a:extLst>
                    <a:ext uri="{FF2B5EF4-FFF2-40B4-BE49-F238E27FC236}">
                      <a16:creationId xmlns:a16="http://schemas.microsoft.com/office/drawing/2014/main" id="{BC4B234C-60B0-40AA-B1F5-8F8390749D5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53" y="33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八尾市</a:t>
                  </a:r>
                </a:p>
              </p:txBody>
            </p:sp>
          </p:grpSp>
          <p:grpSp>
            <p:nvGrpSpPr>
              <p:cNvPr id="11063" name="Group 823">
                <a:extLst>
                  <a:ext uri="{FF2B5EF4-FFF2-40B4-BE49-F238E27FC236}">
                    <a16:creationId xmlns:a16="http://schemas.microsoft.com/office/drawing/2014/main" id="{3E280E4C-69B1-4D7D-A674-3DB9FE53396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80" y="2911"/>
                <a:ext cx="256" cy="85"/>
                <a:chOff x="5080" y="2911"/>
                <a:chExt cx="256" cy="85"/>
              </a:xfrm>
            </p:grpSpPr>
            <p:sp>
              <p:nvSpPr>
                <p:cNvPr id="11064" name="WordArt 824">
                  <a:extLst>
                    <a:ext uri="{FF2B5EF4-FFF2-40B4-BE49-F238E27FC236}">
                      <a16:creationId xmlns:a16="http://schemas.microsoft.com/office/drawing/2014/main" id="{D574BC06-B62D-4000-8506-DF2307FDAF2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  <p:sp>
              <p:nvSpPr>
                <p:cNvPr id="11065" name="WordArt 825">
                  <a:extLst>
                    <a:ext uri="{FF2B5EF4-FFF2-40B4-BE49-F238E27FC236}">
                      <a16:creationId xmlns:a16="http://schemas.microsoft.com/office/drawing/2014/main" id="{ED6E692F-F32C-49D8-B3ED-29B2BB43F0D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080" y="2911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東大阪市</a:t>
                  </a:r>
                </a:p>
              </p:txBody>
            </p:sp>
          </p:grpSp>
          <p:grpSp>
            <p:nvGrpSpPr>
              <p:cNvPr id="11066" name="Group 826">
                <a:extLst>
                  <a:ext uri="{FF2B5EF4-FFF2-40B4-BE49-F238E27FC236}">
                    <a16:creationId xmlns:a16="http://schemas.microsoft.com/office/drawing/2014/main" id="{B753B9E7-D917-4F6B-8B50-B7CF78B47B0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93" y="2599"/>
                <a:ext cx="256" cy="85"/>
                <a:chOff x="5193" y="2599"/>
                <a:chExt cx="256" cy="85"/>
              </a:xfrm>
            </p:grpSpPr>
            <p:sp>
              <p:nvSpPr>
                <p:cNvPr id="11067" name="WordArt 827">
                  <a:extLst>
                    <a:ext uri="{FF2B5EF4-FFF2-40B4-BE49-F238E27FC236}">
                      <a16:creationId xmlns:a16="http://schemas.microsoft.com/office/drawing/2014/main" id="{6F6FC768-6D18-4316-9BD4-89F597D0BE8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  <p:sp>
              <p:nvSpPr>
                <p:cNvPr id="11068" name="WordArt 828">
                  <a:extLst>
                    <a:ext uri="{FF2B5EF4-FFF2-40B4-BE49-F238E27FC236}">
                      <a16:creationId xmlns:a16="http://schemas.microsoft.com/office/drawing/2014/main" id="{CD9B8E0C-4DCA-42B9-A712-895AC0FA759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93" y="2599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大東市</a:t>
                  </a:r>
                </a:p>
              </p:txBody>
            </p:sp>
          </p:grpSp>
          <p:grpSp>
            <p:nvGrpSpPr>
              <p:cNvPr id="11069" name="Group 829">
                <a:extLst>
                  <a:ext uri="{FF2B5EF4-FFF2-40B4-BE49-F238E27FC236}">
                    <a16:creationId xmlns:a16="http://schemas.microsoft.com/office/drawing/2014/main" id="{DCE0E4AF-60C9-470F-8041-85FD3669FE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67" y="2457"/>
                <a:ext cx="256" cy="85"/>
                <a:chOff x="4967" y="2457"/>
                <a:chExt cx="256" cy="85"/>
              </a:xfrm>
            </p:grpSpPr>
            <p:sp>
              <p:nvSpPr>
                <p:cNvPr id="11070" name="WordArt 830">
                  <a:extLst>
                    <a:ext uri="{FF2B5EF4-FFF2-40B4-BE49-F238E27FC236}">
                      <a16:creationId xmlns:a16="http://schemas.microsoft.com/office/drawing/2014/main" id="{EB45B4B6-921F-4E78-BB3F-C46CFFB0A18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  <p:sp>
              <p:nvSpPr>
                <p:cNvPr id="11071" name="WordArt 831">
                  <a:extLst>
                    <a:ext uri="{FF2B5EF4-FFF2-40B4-BE49-F238E27FC236}">
                      <a16:creationId xmlns:a16="http://schemas.microsoft.com/office/drawing/2014/main" id="{769C8E1A-4FAE-4590-9EF4-BD306E7435E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67" y="245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門真市</a:t>
                  </a:r>
                </a:p>
              </p:txBody>
            </p:sp>
          </p:grpSp>
          <p:grpSp>
            <p:nvGrpSpPr>
              <p:cNvPr id="11072" name="Group 832">
                <a:extLst>
                  <a:ext uri="{FF2B5EF4-FFF2-40B4-BE49-F238E27FC236}">
                    <a16:creationId xmlns:a16="http://schemas.microsoft.com/office/drawing/2014/main" id="{F6F0B3AE-F0CB-4509-AE81-CE109270338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37" y="2173"/>
                <a:ext cx="256" cy="85"/>
                <a:chOff x="5137" y="2173"/>
                <a:chExt cx="256" cy="85"/>
              </a:xfrm>
            </p:grpSpPr>
            <p:sp>
              <p:nvSpPr>
                <p:cNvPr id="11073" name="WordArt 833">
                  <a:extLst>
                    <a:ext uri="{FF2B5EF4-FFF2-40B4-BE49-F238E27FC236}">
                      <a16:creationId xmlns:a16="http://schemas.microsoft.com/office/drawing/2014/main" id="{313F49CA-EABF-4E40-8E47-6568011B8DE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  <p:sp>
              <p:nvSpPr>
                <p:cNvPr id="11074" name="WordArt 834">
                  <a:extLst>
                    <a:ext uri="{FF2B5EF4-FFF2-40B4-BE49-F238E27FC236}">
                      <a16:creationId xmlns:a16="http://schemas.microsoft.com/office/drawing/2014/main" id="{179C4A6A-A6C6-4FB2-8E92-4704D0A5E43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5137" y="217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寝屋川市</a:t>
                  </a:r>
                </a:p>
              </p:txBody>
            </p:sp>
          </p:grpSp>
          <p:grpSp>
            <p:nvGrpSpPr>
              <p:cNvPr id="11075" name="Group 835">
                <a:extLst>
                  <a:ext uri="{FF2B5EF4-FFF2-40B4-BE49-F238E27FC236}">
                    <a16:creationId xmlns:a16="http://schemas.microsoft.com/office/drawing/2014/main" id="{A37C4B49-D16B-468A-926D-283A05F6B6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429" y="2060"/>
                <a:ext cx="256" cy="85"/>
                <a:chOff x="4429" y="2060"/>
                <a:chExt cx="256" cy="85"/>
              </a:xfrm>
            </p:grpSpPr>
            <p:sp>
              <p:nvSpPr>
                <p:cNvPr id="11076" name="WordArt 836">
                  <a:extLst>
                    <a:ext uri="{FF2B5EF4-FFF2-40B4-BE49-F238E27FC236}">
                      <a16:creationId xmlns:a16="http://schemas.microsoft.com/office/drawing/2014/main" id="{B3EF88E1-561E-4402-8954-94ECD2FB8CE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  <p:sp>
              <p:nvSpPr>
                <p:cNvPr id="11077" name="WordArt 837">
                  <a:extLst>
                    <a:ext uri="{FF2B5EF4-FFF2-40B4-BE49-F238E27FC236}">
                      <a16:creationId xmlns:a16="http://schemas.microsoft.com/office/drawing/2014/main" id="{09DD2029-193E-4660-9C40-70DD6581A83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429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吹田市</a:t>
                  </a:r>
                </a:p>
              </p:txBody>
            </p:sp>
          </p:grpSp>
          <p:grpSp>
            <p:nvGrpSpPr>
              <p:cNvPr id="11078" name="Group 838">
                <a:extLst>
                  <a:ext uri="{FF2B5EF4-FFF2-40B4-BE49-F238E27FC236}">
                    <a16:creationId xmlns:a16="http://schemas.microsoft.com/office/drawing/2014/main" id="{BD324434-EE9B-48B9-9069-87C7AFF037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16" y="2060"/>
                <a:ext cx="256" cy="85"/>
                <a:chOff x="4116" y="2060"/>
                <a:chExt cx="256" cy="85"/>
              </a:xfrm>
            </p:grpSpPr>
            <p:sp>
              <p:nvSpPr>
                <p:cNvPr id="11079" name="WordArt 839">
                  <a:extLst>
                    <a:ext uri="{FF2B5EF4-FFF2-40B4-BE49-F238E27FC236}">
                      <a16:creationId xmlns:a16="http://schemas.microsoft.com/office/drawing/2014/main" id="{31BCE763-E3C0-4B80-93FC-3B70C2D0829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  <p:sp>
              <p:nvSpPr>
                <p:cNvPr id="11080" name="WordArt 840">
                  <a:extLst>
                    <a:ext uri="{FF2B5EF4-FFF2-40B4-BE49-F238E27FC236}">
                      <a16:creationId xmlns:a16="http://schemas.microsoft.com/office/drawing/2014/main" id="{97FB8849-1EBB-4CF2-A1F6-9E63A99FD22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116" y="206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豊中市</a:t>
                  </a:r>
                </a:p>
              </p:txBody>
            </p:sp>
          </p:grpSp>
          <p:grpSp>
            <p:nvGrpSpPr>
              <p:cNvPr id="11081" name="Group 841">
                <a:extLst>
                  <a:ext uri="{FF2B5EF4-FFF2-40B4-BE49-F238E27FC236}">
                    <a16:creationId xmlns:a16="http://schemas.microsoft.com/office/drawing/2014/main" id="{ECA3A6C0-A92B-45BD-802C-46F91E5C2E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99" y="1465"/>
                <a:ext cx="256" cy="85"/>
                <a:chOff x="4599" y="1465"/>
                <a:chExt cx="256" cy="85"/>
              </a:xfrm>
            </p:grpSpPr>
            <p:sp>
              <p:nvSpPr>
                <p:cNvPr id="11082" name="WordArt 842">
                  <a:extLst>
                    <a:ext uri="{FF2B5EF4-FFF2-40B4-BE49-F238E27FC236}">
                      <a16:creationId xmlns:a16="http://schemas.microsoft.com/office/drawing/2014/main" id="{C01E7677-E30D-46F4-BB1C-FEA9FB0C68A1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  <p:sp>
              <p:nvSpPr>
                <p:cNvPr id="11083" name="WordArt 843">
                  <a:extLst>
                    <a:ext uri="{FF2B5EF4-FFF2-40B4-BE49-F238E27FC236}">
                      <a16:creationId xmlns:a16="http://schemas.microsoft.com/office/drawing/2014/main" id="{5C176A8A-1008-48BC-BC75-7F88C783211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599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茨木市</a:t>
                  </a:r>
                </a:p>
              </p:txBody>
            </p:sp>
          </p:grpSp>
          <p:grpSp>
            <p:nvGrpSpPr>
              <p:cNvPr id="11084" name="Group 844">
                <a:extLst>
                  <a:ext uri="{FF2B5EF4-FFF2-40B4-BE49-F238E27FC236}">
                    <a16:creationId xmlns:a16="http://schemas.microsoft.com/office/drawing/2014/main" id="{9C024DD1-1EB2-4277-8F2E-50807C187F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30" y="1465"/>
                <a:ext cx="256" cy="85"/>
                <a:chOff x="4230" y="1465"/>
                <a:chExt cx="256" cy="85"/>
              </a:xfrm>
            </p:grpSpPr>
            <p:sp>
              <p:nvSpPr>
                <p:cNvPr id="11085" name="WordArt 845">
                  <a:extLst>
                    <a:ext uri="{FF2B5EF4-FFF2-40B4-BE49-F238E27FC236}">
                      <a16:creationId xmlns:a16="http://schemas.microsoft.com/office/drawing/2014/main" id="{138A7FB6-2D34-4EC5-9CB2-305D31C8314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  <p:sp>
              <p:nvSpPr>
                <p:cNvPr id="11086" name="WordArt 846">
                  <a:extLst>
                    <a:ext uri="{FF2B5EF4-FFF2-40B4-BE49-F238E27FC236}">
                      <a16:creationId xmlns:a16="http://schemas.microsoft.com/office/drawing/2014/main" id="{D109B1CF-2BAE-4828-A8C5-38967B456E8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30" y="146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箕面市</a:t>
                  </a:r>
                </a:p>
              </p:txBody>
            </p:sp>
          </p:grpSp>
          <p:grpSp>
            <p:nvGrpSpPr>
              <p:cNvPr id="11087" name="Group 847">
                <a:extLst>
                  <a:ext uri="{FF2B5EF4-FFF2-40B4-BE49-F238E27FC236}">
                    <a16:creationId xmlns:a16="http://schemas.microsoft.com/office/drawing/2014/main" id="{30DCE529-0517-402D-BA0B-90A9C6F678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89" y="1692"/>
                <a:ext cx="256" cy="85"/>
                <a:chOff x="3889" y="1692"/>
                <a:chExt cx="256" cy="85"/>
              </a:xfrm>
            </p:grpSpPr>
            <p:sp>
              <p:nvSpPr>
                <p:cNvPr id="11088" name="WordArt 848">
                  <a:extLst>
                    <a:ext uri="{FF2B5EF4-FFF2-40B4-BE49-F238E27FC236}">
                      <a16:creationId xmlns:a16="http://schemas.microsoft.com/office/drawing/2014/main" id="{88AEBF32-AAD1-454C-B831-E047986FD32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  <p:sp>
              <p:nvSpPr>
                <p:cNvPr id="11089" name="WordArt 849">
                  <a:extLst>
                    <a:ext uri="{FF2B5EF4-FFF2-40B4-BE49-F238E27FC236}">
                      <a16:creationId xmlns:a16="http://schemas.microsoft.com/office/drawing/2014/main" id="{6E0D36F0-62E0-4CED-A3D8-DC718A1A2FF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89" y="169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池田市</a:t>
                  </a:r>
                </a:p>
              </p:txBody>
            </p:sp>
          </p:grpSp>
          <p:grpSp>
            <p:nvGrpSpPr>
              <p:cNvPr id="11090" name="Group 850">
                <a:extLst>
                  <a:ext uri="{FF2B5EF4-FFF2-40B4-BE49-F238E27FC236}">
                    <a16:creationId xmlns:a16="http://schemas.microsoft.com/office/drawing/2014/main" id="{8014EF10-3B81-4F6A-B8BB-52B26F32A1A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1408"/>
                <a:ext cx="256" cy="85"/>
                <a:chOff x="4996" y="1408"/>
                <a:chExt cx="256" cy="85"/>
              </a:xfrm>
            </p:grpSpPr>
            <p:sp>
              <p:nvSpPr>
                <p:cNvPr id="11091" name="WordArt 851">
                  <a:extLst>
                    <a:ext uri="{FF2B5EF4-FFF2-40B4-BE49-F238E27FC236}">
                      <a16:creationId xmlns:a16="http://schemas.microsoft.com/office/drawing/2014/main" id="{668519E2-3D98-4225-B28A-57223AC35D4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  <p:sp>
              <p:nvSpPr>
                <p:cNvPr id="11092" name="WordArt 852">
                  <a:extLst>
                    <a:ext uri="{FF2B5EF4-FFF2-40B4-BE49-F238E27FC236}">
                      <a16:creationId xmlns:a16="http://schemas.microsoft.com/office/drawing/2014/main" id="{7C38A8D1-1F84-4FFE-81AB-10AD68D4E372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140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高槻市</a:t>
                  </a:r>
                </a:p>
              </p:txBody>
            </p:sp>
          </p:grpSp>
          <p:grpSp>
            <p:nvGrpSpPr>
              <p:cNvPr id="11093" name="Group 853">
                <a:extLst>
                  <a:ext uri="{FF2B5EF4-FFF2-40B4-BE49-F238E27FC236}">
                    <a16:creationId xmlns:a16="http://schemas.microsoft.com/office/drawing/2014/main" id="{84A638C3-3DD6-452D-AE6A-15411F24B8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93" y="4697"/>
                <a:ext cx="256" cy="85"/>
                <a:chOff x="3493" y="4697"/>
                <a:chExt cx="256" cy="85"/>
              </a:xfrm>
            </p:grpSpPr>
            <p:sp>
              <p:nvSpPr>
                <p:cNvPr id="11094" name="WordArt 854">
                  <a:extLst>
                    <a:ext uri="{FF2B5EF4-FFF2-40B4-BE49-F238E27FC236}">
                      <a16:creationId xmlns:a16="http://schemas.microsoft.com/office/drawing/2014/main" id="{A81B5D58-E303-4338-B724-6A86E6CA05E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  <p:sp>
              <p:nvSpPr>
                <p:cNvPr id="11095" name="WordArt 855">
                  <a:extLst>
                    <a:ext uri="{FF2B5EF4-FFF2-40B4-BE49-F238E27FC236}">
                      <a16:creationId xmlns:a16="http://schemas.microsoft.com/office/drawing/2014/main" id="{27AEF8C7-F9EC-45CE-82B6-824FD37FCF4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493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貝塚市</a:t>
                  </a:r>
                </a:p>
              </p:txBody>
            </p:sp>
          </p:grpSp>
          <p:grpSp>
            <p:nvGrpSpPr>
              <p:cNvPr id="11096" name="Group 856">
                <a:extLst>
                  <a:ext uri="{FF2B5EF4-FFF2-40B4-BE49-F238E27FC236}">
                    <a16:creationId xmlns:a16="http://schemas.microsoft.com/office/drawing/2014/main" id="{ED5C7FD0-B59C-488F-AC77-612BE1BA9F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34" y="4753"/>
                <a:ext cx="256" cy="85"/>
                <a:chOff x="3834" y="4753"/>
                <a:chExt cx="256" cy="85"/>
              </a:xfrm>
            </p:grpSpPr>
            <p:sp>
              <p:nvSpPr>
                <p:cNvPr id="11097" name="WordArt 857">
                  <a:extLst>
                    <a:ext uri="{FF2B5EF4-FFF2-40B4-BE49-F238E27FC236}">
                      <a16:creationId xmlns:a16="http://schemas.microsoft.com/office/drawing/2014/main" id="{2DB56DA4-F20B-435B-833D-F4F7032644F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  <p:sp>
              <p:nvSpPr>
                <p:cNvPr id="11098" name="WordArt 858">
                  <a:extLst>
                    <a:ext uri="{FF2B5EF4-FFF2-40B4-BE49-F238E27FC236}">
                      <a16:creationId xmlns:a16="http://schemas.microsoft.com/office/drawing/2014/main" id="{C0CDB671-3A06-4551-BEA2-27EE5C2216E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34" y="4753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岸和田市</a:t>
                  </a:r>
                </a:p>
              </p:txBody>
            </p:sp>
          </p:grpSp>
          <p:grpSp>
            <p:nvGrpSpPr>
              <p:cNvPr id="11099" name="Group 859">
                <a:extLst>
                  <a:ext uri="{FF2B5EF4-FFF2-40B4-BE49-F238E27FC236}">
                    <a16:creationId xmlns:a16="http://schemas.microsoft.com/office/drawing/2014/main" id="{747D85DC-C731-4CF8-9525-B320B257604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69" y="2202"/>
                <a:ext cx="256" cy="85"/>
                <a:chOff x="4769" y="2202"/>
                <a:chExt cx="256" cy="85"/>
              </a:xfrm>
            </p:grpSpPr>
            <p:sp>
              <p:nvSpPr>
                <p:cNvPr id="11100" name="WordArt 860">
                  <a:extLst>
                    <a:ext uri="{FF2B5EF4-FFF2-40B4-BE49-F238E27FC236}">
                      <a16:creationId xmlns:a16="http://schemas.microsoft.com/office/drawing/2014/main" id="{22A62034-4978-4548-97D4-9C0A43A2865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  <p:sp>
              <p:nvSpPr>
                <p:cNvPr id="11101" name="WordArt 861">
                  <a:extLst>
                    <a:ext uri="{FF2B5EF4-FFF2-40B4-BE49-F238E27FC236}">
                      <a16:creationId xmlns:a16="http://schemas.microsoft.com/office/drawing/2014/main" id="{08B65EE3-1CD8-495B-8FE4-AEFFEEC48CFA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69" y="220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摂津市</a:t>
                  </a:r>
                </a:p>
              </p:txBody>
            </p:sp>
          </p:grpSp>
          <p:grpSp>
            <p:nvGrpSpPr>
              <p:cNvPr id="11102" name="Group 862">
                <a:extLst>
                  <a:ext uri="{FF2B5EF4-FFF2-40B4-BE49-F238E27FC236}">
                    <a16:creationId xmlns:a16="http://schemas.microsoft.com/office/drawing/2014/main" id="{4D7E54ED-5042-48F9-A9CF-B86F12FB99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40" y="2372"/>
                <a:ext cx="256" cy="85"/>
                <a:chOff x="4740" y="2372"/>
                <a:chExt cx="256" cy="85"/>
              </a:xfrm>
            </p:grpSpPr>
            <p:sp>
              <p:nvSpPr>
                <p:cNvPr id="11103" name="WordArt 863">
                  <a:extLst>
                    <a:ext uri="{FF2B5EF4-FFF2-40B4-BE49-F238E27FC236}">
                      <a16:creationId xmlns:a16="http://schemas.microsoft.com/office/drawing/2014/main" id="{57D6E722-E32A-4C9C-8615-E8DBB818CE8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  <p:sp>
              <p:nvSpPr>
                <p:cNvPr id="11104" name="WordArt 864">
                  <a:extLst>
                    <a:ext uri="{FF2B5EF4-FFF2-40B4-BE49-F238E27FC236}">
                      <a16:creationId xmlns:a16="http://schemas.microsoft.com/office/drawing/2014/main" id="{9302A8FC-0AE2-4CF2-99B7-AB3B0BC6D695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740" y="2372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守口市</a:t>
                  </a:r>
                </a:p>
              </p:txBody>
            </p:sp>
          </p:grpSp>
          <p:grpSp>
            <p:nvGrpSpPr>
              <p:cNvPr id="11105" name="Group 865">
                <a:extLst>
                  <a:ext uri="{FF2B5EF4-FFF2-40B4-BE49-F238E27FC236}">
                    <a16:creationId xmlns:a16="http://schemas.microsoft.com/office/drawing/2014/main" id="{58541B82-4C7A-45A2-9BA5-995496D7B6F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82" y="4300"/>
                <a:ext cx="256" cy="85"/>
                <a:chOff x="4882" y="4300"/>
                <a:chExt cx="256" cy="85"/>
              </a:xfrm>
            </p:grpSpPr>
            <p:sp>
              <p:nvSpPr>
                <p:cNvPr id="11106" name="WordArt 866">
                  <a:extLst>
                    <a:ext uri="{FF2B5EF4-FFF2-40B4-BE49-F238E27FC236}">
                      <a16:creationId xmlns:a16="http://schemas.microsoft.com/office/drawing/2014/main" id="{C17A8434-9317-42F4-AB48-DC38F115914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  <p:sp>
              <p:nvSpPr>
                <p:cNvPr id="11107" name="WordArt 867">
                  <a:extLst>
                    <a:ext uri="{FF2B5EF4-FFF2-40B4-BE49-F238E27FC236}">
                      <a16:creationId xmlns:a16="http://schemas.microsoft.com/office/drawing/2014/main" id="{AA9E8F7F-67FC-4842-848E-392E23B086E7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882" y="4300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富田林市</a:t>
                  </a:r>
                </a:p>
              </p:txBody>
            </p:sp>
          </p:grpSp>
          <p:grpSp>
            <p:nvGrpSpPr>
              <p:cNvPr id="11108" name="Group 868">
                <a:extLst>
                  <a:ext uri="{FF2B5EF4-FFF2-40B4-BE49-F238E27FC236}">
                    <a16:creationId xmlns:a16="http://schemas.microsoft.com/office/drawing/2014/main" id="{59C5819E-766B-4FE0-AEEA-610B48AB00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996" y="3875"/>
                <a:ext cx="256" cy="85"/>
                <a:chOff x="4996" y="3875"/>
                <a:chExt cx="256" cy="85"/>
              </a:xfrm>
            </p:grpSpPr>
            <p:sp>
              <p:nvSpPr>
                <p:cNvPr id="11109" name="WordArt 869">
                  <a:extLst>
                    <a:ext uri="{FF2B5EF4-FFF2-40B4-BE49-F238E27FC236}">
                      <a16:creationId xmlns:a16="http://schemas.microsoft.com/office/drawing/2014/main" id="{8C953797-F93C-4026-A590-82C52CCC3A48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  <p:sp>
              <p:nvSpPr>
                <p:cNvPr id="11110" name="WordArt 870">
                  <a:extLst>
                    <a:ext uri="{FF2B5EF4-FFF2-40B4-BE49-F238E27FC236}">
                      <a16:creationId xmlns:a16="http://schemas.microsoft.com/office/drawing/2014/main" id="{E658836A-45A6-4386-89C7-AA91AEA08C76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996" y="3875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羽曳野市</a:t>
                  </a:r>
                </a:p>
              </p:txBody>
            </p:sp>
          </p:grpSp>
          <p:grpSp>
            <p:nvGrpSpPr>
              <p:cNvPr id="11111" name="Group 871">
                <a:extLst>
                  <a:ext uri="{FF2B5EF4-FFF2-40B4-BE49-F238E27FC236}">
                    <a16:creationId xmlns:a16="http://schemas.microsoft.com/office/drawing/2014/main" id="{31A0F294-78DE-4CFF-A5CF-FA81D73AB4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77" y="4158"/>
                <a:ext cx="256" cy="85"/>
                <a:chOff x="3777" y="4158"/>
                <a:chExt cx="256" cy="85"/>
              </a:xfrm>
            </p:grpSpPr>
            <p:sp>
              <p:nvSpPr>
                <p:cNvPr id="11112" name="WordArt 872">
                  <a:extLst>
                    <a:ext uri="{FF2B5EF4-FFF2-40B4-BE49-F238E27FC236}">
                      <a16:creationId xmlns:a16="http://schemas.microsoft.com/office/drawing/2014/main" id="{D9E726DD-A81B-4AD6-9192-8910D566BDBC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  <p:sp>
              <p:nvSpPr>
                <p:cNvPr id="11113" name="WordArt 873">
                  <a:extLst>
                    <a:ext uri="{FF2B5EF4-FFF2-40B4-BE49-F238E27FC236}">
                      <a16:creationId xmlns:a16="http://schemas.microsoft.com/office/drawing/2014/main" id="{7BF1DD64-0A68-4DF2-98CC-5A83A1B003AD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777" y="415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泉大津市</a:t>
                  </a:r>
                </a:p>
              </p:txBody>
            </p:sp>
          </p:grpSp>
          <p:grpSp>
            <p:nvGrpSpPr>
              <p:cNvPr id="11114" name="Group 874">
                <a:extLst>
                  <a:ext uri="{FF2B5EF4-FFF2-40B4-BE49-F238E27FC236}">
                    <a16:creationId xmlns:a16="http://schemas.microsoft.com/office/drawing/2014/main" id="{A4F338F4-BEDF-488F-82D7-67DB08E25F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890" y="3988"/>
                <a:ext cx="256" cy="85"/>
                <a:chOff x="3890" y="3988"/>
                <a:chExt cx="256" cy="85"/>
              </a:xfrm>
            </p:grpSpPr>
            <p:sp>
              <p:nvSpPr>
                <p:cNvPr id="11115" name="WordArt 875">
                  <a:extLst>
                    <a:ext uri="{FF2B5EF4-FFF2-40B4-BE49-F238E27FC236}">
                      <a16:creationId xmlns:a16="http://schemas.microsoft.com/office/drawing/2014/main" id="{1BA22FBB-8861-49B9-B9D4-28996937BAB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  <p:sp>
              <p:nvSpPr>
                <p:cNvPr id="11116" name="WordArt 876">
                  <a:extLst>
                    <a:ext uri="{FF2B5EF4-FFF2-40B4-BE49-F238E27FC236}">
                      <a16:creationId xmlns:a16="http://schemas.microsoft.com/office/drawing/2014/main" id="{3DBD33B2-E614-4640-85C4-6AAF0D9C2C9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890" y="3988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高石市</a:t>
                  </a:r>
                </a:p>
              </p:txBody>
            </p:sp>
          </p:grpSp>
          <p:grpSp>
            <p:nvGrpSpPr>
              <p:cNvPr id="11117" name="Group 877">
                <a:extLst>
                  <a:ext uri="{FF2B5EF4-FFF2-40B4-BE49-F238E27FC236}">
                    <a16:creationId xmlns:a16="http://schemas.microsoft.com/office/drawing/2014/main" id="{7FF6C5DD-EDC3-4619-9964-8B1114F110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202" y="4697"/>
                <a:ext cx="256" cy="85"/>
                <a:chOff x="4202" y="4697"/>
                <a:chExt cx="256" cy="85"/>
              </a:xfrm>
            </p:grpSpPr>
            <p:sp>
              <p:nvSpPr>
                <p:cNvPr id="11118" name="WordArt 878">
                  <a:extLst>
                    <a:ext uri="{FF2B5EF4-FFF2-40B4-BE49-F238E27FC236}">
                      <a16:creationId xmlns:a16="http://schemas.microsoft.com/office/drawing/2014/main" id="{662C42B6-8472-4A5E-BCC2-ED3BA2635304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  <p:sp>
              <p:nvSpPr>
                <p:cNvPr id="11119" name="WordArt 879">
                  <a:extLst>
                    <a:ext uri="{FF2B5EF4-FFF2-40B4-BE49-F238E27FC236}">
                      <a16:creationId xmlns:a16="http://schemas.microsoft.com/office/drawing/2014/main" id="{89743950-4951-4C46-9213-273DB135ADEE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4202" y="469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和泉市</a:t>
                  </a:r>
                </a:p>
              </p:txBody>
            </p:sp>
          </p:grpSp>
          <p:grpSp>
            <p:nvGrpSpPr>
              <p:cNvPr id="11120" name="Group 880">
                <a:extLst>
                  <a:ext uri="{FF2B5EF4-FFF2-40B4-BE49-F238E27FC236}">
                    <a16:creationId xmlns:a16="http://schemas.microsoft.com/office/drawing/2014/main" id="{20233B6D-FC5B-4DBF-AA5D-98C187D752E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22" y="5037"/>
                <a:ext cx="256" cy="85"/>
                <a:chOff x="3522" y="5037"/>
                <a:chExt cx="256" cy="85"/>
              </a:xfrm>
            </p:grpSpPr>
            <p:sp>
              <p:nvSpPr>
                <p:cNvPr id="11121" name="WordArt 881">
                  <a:extLst>
                    <a:ext uri="{FF2B5EF4-FFF2-40B4-BE49-F238E27FC236}">
                      <a16:creationId xmlns:a16="http://schemas.microsoft.com/office/drawing/2014/main" id="{3CCCC587-7CCF-4F4D-92CA-D093A72291CF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ln w="38100">
                        <a:solidFill>
                          <a:schemeClr val="bg1"/>
                        </a:solidFill>
                        <a:round/>
                        <a:headEnd/>
                        <a:tailEnd/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  <p:sp>
              <p:nvSpPr>
                <p:cNvPr id="11122" name="WordArt 882">
                  <a:extLst>
                    <a:ext uri="{FF2B5EF4-FFF2-40B4-BE49-F238E27FC236}">
                      <a16:creationId xmlns:a16="http://schemas.microsoft.com/office/drawing/2014/main" id="{0476700A-3558-44F4-AA02-F3F3DC2108BB}"/>
                    </a:ext>
                  </a:extLst>
                </p:cNvPr>
                <p:cNvSpPr>
                  <a:spLocks noChangeArrowheads="1" noChangeShapeType="1" noTextEdit="1"/>
                </p:cNvSpPr>
                <p:nvPr/>
              </p:nvSpPr>
              <p:spPr bwMode="auto">
                <a:xfrm>
                  <a:off x="3522" y="5037"/>
                  <a:ext cx="256" cy="85"/>
                </a:xfrm>
                <a:prstGeom prst="rect">
                  <a:avLst/>
                </a:prstGeom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bg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/>
                    </a14:hiddenEffects>
                  </a:ext>
                </a:extLst>
              </p:spPr>
              <p:txBody>
                <a:bodyPr wrap="none" fromWordArt="1">
                  <a:prstTxWarp prst="textPlain">
                    <a:avLst>
                      <a:gd name="adj" fmla="val 50000"/>
                    </a:avLst>
                  </a:prstTxWarp>
                </a:bodyPr>
                <a:lstStyle/>
                <a:p>
                  <a:pPr algn="ctr"/>
                  <a:r>
                    <a:rPr lang="ja-JP" altLang="en-US" sz="3600" b="1" kern="10">
                      <a:solidFill>
                        <a:srgbClr val="333333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熊取町</a:t>
                  </a:r>
                </a:p>
              </p:txBody>
            </p: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896" name="Group 440">
            <a:extLst>
              <a:ext uri="{FF2B5EF4-FFF2-40B4-BE49-F238E27FC236}">
                <a16:creationId xmlns:a16="http://schemas.microsoft.com/office/drawing/2014/main" id="{E56FF5B1-5E3B-439C-9D79-472E8FF86B56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298450"/>
            <a:ext cx="6119812" cy="9183688"/>
            <a:chOff x="1991" y="188"/>
            <a:chExt cx="3855" cy="5785"/>
          </a:xfrm>
        </p:grpSpPr>
        <p:sp>
          <p:nvSpPr>
            <p:cNvPr id="19892" name="Rectangle 436">
              <a:extLst>
                <a:ext uri="{FF2B5EF4-FFF2-40B4-BE49-F238E27FC236}">
                  <a16:creationId xmlns:a16="http://schemas.microsoft.com/office/drawing/2014/main" id="{1273934B-8BE5-475B-AA41-1B790E298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323"/>
              <a:ext cx="454" cy="56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5" name="Rectangle 179">
              <a:extLst>
                <a:ext uri="{FF2B5EF4-FFF2-40B4-BE49-F238E27FC236}">
                  <a16:creationId xmlns:a16="http://schemas.microsoft.com/office/drawing/2014/main" id="{BD61B20D-DE5E-426A-91CE-7B85F8E73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7" y="188"/>
              <a:ext cx="793" cy="68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7" name="Rectangle 181">
              <a:extLst>
                <a:ext uri="{FF2B5EF4-FFF2-40B4-BE49-F238E27FC236}">
                  <a16:creationId xmlns:a16="http://schemas.microsoft.com/office/drawing/2014/main" id="{9B1F411A-B058-4F10-93D6-86488F936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869"/>
              <a:ext cx="454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8" name="Rectangle 182">
              <a:extLst>
                <a:ext uri="{FF2B5EF4-FFF2-40B4-BE49-F238E27FC236}">
                  <a16:creationId xmlns:a16="http://schemas.microsoft.com/office/drawing/2014/main" id="{2948CD24-F8A0-4DC3-8386-71267651A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1890"/>
              <a:ext cx="454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39" name="Rectangle 183">
              <a:extLst>
                <a:ext uri="{FF2B5EF4-FFF2-40B4-BE49-F238E27FC236}">
                  <a16:creationId xmlns:a16="http://schemas.microsoft.com/office/drawing/2014/main" id="{501E3723-41BE-45D1-9B51-1F3E6669E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1323"/>
              <a:ext cx="227" cy="68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0" name="Rectangle 184">
              <a:extLst>
                <a:ext uri="{FF2B5EF4-FFF2-40B4-BE49-F238E27FC236}">
                  <a16:creationId xmlns:a16="http://schemas.microsoft.com/office/drawing/2014/main" id="{E4E45BDA-1D0E-4ACB-802E-B632684E4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3478"/>
              <a:ext cx="680" cy="113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2" name="Rectangle 186">
              <a:extLst>
                <a:ext uri="{FF2B5EF4-FFF2-40B4-BE49-F238E27FC236}">
                  <a16:creationId xmlns:a16="http://schemas.microsoft.com/office/drawing/2014/main" id="{AEB6FA41-73A3-42CB-82F7-94088F793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" y="3478"/>
              <a:ext cx="227" cy="453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4" name="Rectangle 188">
              <a:extLst>
                <a:ext uri="{FF2B5EF4-FFF2-40B4-BE49-F238E27FC236}">
                  <a16:creationId xmlns:a16="http://schemas.microsoft.com/office/drawing/2014/main" id="{2CEBBF1C-CA39-4B14-A81C-3C284404B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478"/>
              <a:ext cx="227" cy="453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6" name="Rectangle 190">
              <a:extLst>
                <a:ext uri="{FF2B5EF4-FFF2-40B4-BE49-F238E27FC236}">
                  <a16:creationId xmlns:a16="http://schemas.microsoft.com/office/drawing/2014/main" id="{692C8D0F-0074-4F97-83D2-FBC2358C8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3478"/>
              <a:ext cx="340" cy="453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7" name="Rectangle 191">
              <a:extLst>
                <a:ext uri="{FF2B5EF4-FFF2-40B4-BE49-F238E27FC236}">
                  <a16:creationId xmlns:a16="http://schemas.microsoft.com/office/drawing/2014/main" id="{CAC7F5CA-0629-40BC-A92C-91BB53E2F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931"/>
              <a:ext cx="794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8" name="Rectangle 192">
              <a:extLst>
                <a:ext uri="{FF2B5EF4-FFF2-40B4-BE49-F238E27FC236}">
                  <a16:creationId xmlns:a16="http://schemas.microsoft.com/office/drawing/2014/main" id="{6F8D74A4-CC2D-4959-AC8C-1033EC57A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4158"/>
              <a:ext cx="340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49" name="Rectangle 193">
              <a:extLst>
                <a:ext uri="{FF2B5EF4-FFF2-40B4-BE49-F238E27FC236}">
                  <a16:creationId xmlns:a16="http://schemas.microsoft.com/office/drawing/2014/main" id="{B898A7DA-96BB-4A16-AF65-C9C17B8BC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114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1" name="Rectangle 195">
              <a:extLst>
                <a:ext uri="{FF2B5EF4-FFF2-40B4-BE49-F238E27FC236}">
                  <a16:creationId xmlns:a16="http://schemas.microsoft.com/office/drawing/2014/main" id="{60DA7C9C-EDA8-48C1-83C5-80CE9D153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9" y="4612"/>
              <a:ext cx="567" cy="56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2" name="Rectangle 196">
              <a:extLst>
                <a:ext uri="{FF2B5EF4-FFF2-40B4-BE49-F238E27FC236}">
                  <a16:creationId xmlns:a16="http://schemas.microsoft.com/office/drawing/2014/main" id="{B7C3ED91-26CD-4486-A927-BD676500D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158"/>
              <a:ext cx="454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3" name="Rectangle 197">
              <a:extLst>
                <a:ext uri="{FF2B5EF4-FFF2-40B4-BE49-F238E27FC236}">
                  <a16:creationId xmlns:a16="http://schemas.microsoft.com/office/drawing/2014/main" id="{7AC2BDA6-5DF8-41B6-87EE-CC615AB9C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385"/>
              <a:ext cx="454" cy="34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4" name="Rectangle 198">
              <a:extLst>
                <a:ext uri="{FF2B5EF4-FFF2-40B4-BE49-F238E27FC236}">
                  <a16:creationId xmlns:a16="http://schemas.microsoft.com/office/drawing/2014/main" id="{E1C749BE-CC32-487C-821E-58D9DCD7A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4725"/>
              <a:ext cx="454" cy="34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5" name="Rectangle 199">
              <a:extLst>
                <a:ext uri="{FF2B5EF4-FFF2-40B4-BE49-F238E27FC236}">
                  <a16:creationId xmlns:a16="http://schemas.microsoft.com/office/drawing/2014/main" id="{714322CC-D2F1-4A80-9327-BC7655A79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2" y="2344"/>
              <a:ext cx="793" cy="113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6" name="Rectangle 200">
              <a:extLst>
                <a:ext uri="{FF2B5EF4-FFF2-40B4-BE49-F238E27FC236}">
                  <a16:creationId xmlns:a16="http://schemas.microsoft.com/office/drawing/2014/main" id="{208DB692-139E-4C0F-8FAD-87A076CAE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797"/>
              <a:ext cx="680" cy="34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7" name="Rectangle 201">
              <a:extLst>
                <a:ext uri="{FF2B5EF4-FFF2-40B4-BE49-F238E27FC236}">
                  <a16:creationId xmlns:a16="http://schemas.microsoft.com/office/drawing/2014/main" id="{1E61951A-383D-4DCF-A02A-BAB6D5644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3137"/>
              <a:ext cx="680" cy="34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8" name="Rectangle 202">
              <a:extLst>
                <a:ext uri="{FF2B5EF4-FFF2-40B4-BE49-F238E27FC236}">
                  <a16:creationId xmlns:a16="http://schemas.microsoft.com/office/drawing/2014/main" id="{801790C9-967B-4310-9152-9662D2318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570"/>
              <a:ext cx="227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659" name="Rectangle 203">
              <a:extLst>
                <a:ext uri="{FF2B5EF4-FFF2-40B4-BE49-F238E27FC236}">
                  <a16:creationId xmlns:a16="http://schemas.microsoft.com/office/drawing/2014/main" id="{8B32F907-CD6E-41AE-A664-4C1D586A9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3" y="2570"/>
              <a:ext cx="453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662" name="Group 206">
              <a:extLst>
                <a:ext uri="{FF2B5EF4-FFF2-40B4-BE49-F238E27FC236}">
                  <a16:creationId xmlns:a16="http://schemas.microsoft.com/office/drawing/2014/main" id="{73AFA637-11ED-4B8A-A15C-61FAD3EF49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1" y="1053"/>
              <a:ext cx="256" cy="85"/>
              <a:chOff x="4286" y="1039"/>
              <a:chExt cx="256" cy="85"/>
            </a:xfrm>
          </p:grpSpPr>
          <p:sp>
            <p:nvSpPr>
              <p:cNvPr id="19663" name="WordArt 207">
                <a:extLst>
                  <a:ext uri="{FF2B5EF4-FFF2-40B4-BE49-F238E27FC236}">
                    <a16:creationId xmlns:a16="http://schemas.microsoft.com/office/drawing/2014/main" id="{976EA9F6-0AC9-45F0-BE7E-B3C797C178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6" y="1039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豊能町</a:t>
                </a:r>
              </a:p>
            </p:txBody>
          </p:sp>
          <p:sp>
            <p:nvSpPr>
              <p:cNvPr id="19664" name="WordArt 208">
                <a:extLst>
                  <a:ext uri="{FF2B5EF4-FFF2-40B4-BE49-F238E27FC236}">
                    <a16:creationId xmlns:a16="http://schemas.microsoft.com/office/drawing/2014/main" id="{B810F773-899F-4A9A-93BD-43DAD20E1D4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6" y="1039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豊能町</a:t>
                </a:r>
              </a:p>
            </p:txBody>
          </p:sp>
        </p:grpSp>
        <p:grpSp>
          <p:nvGrpSpPr>
            <p:cNvPr id="19665" name="Group 209">
              <a:extLst>
                <a:ext uri="{FF2B5EF4-FFF2-40B4-BE49-F238E27FC236}">
                  <a16:creationId xmlns:a16="http://schemas.microsoft.com/office/drawing/2014/main" id="{6B6495F3-FC52-41FD-933C-D9CF5C94A7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6" y="486"/>
              <a:ext cx="256" cy="85"/>
              <a:chOff x="3919" y="671"/>
              <a:chExt cx="256" cy="85"/>
            </a:xfrm>
          </p:grpSpPr>
          <p:sp>
            <p:nvSpPr>
              <p:cNvPr id="19666" name="WordArt 210">
                <a:extLst>
                  <a:ext uri="{FF2B5EF4-FFF2-40B4-BE49-F238E27FC236}">
                    <a16:creationId xmlns:a16="http://schemas.microsoft.com/office/drawing/2014/main" id="{A4356D24-7712-4C2D-A5FE-2A2701ACC29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671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能勢町</a:t>
                </a:r>
              </a:p>
            </p:txBody>
          </p:sp>
          <p:sp>
            <p:nvSpPr>
              <p:cNvPr id="19667" name="WordArt 211">
                <a:extLst>
                  <a:ext uri="{FF2B5EF4-FFF2-40B4-BE49-F238E27FC236}">
                    <a16:creationId xmlns:a16="http://schemas.microsoft.com/office/drawing/2014/main" id="{1897B10B-50A1-4FD2-8DA2-76D86CB69B0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919" y="671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能勢町</a:t>
                </a:r>
              </a:p>
            </p:txBody>
          </p:sp>
        </p:grpSp>
        <p:grpSp>
          <p:nvGrpSpPr>
            <p:cNvPr id="19668" name="Group 212">
              <a:extLst>
                <a:ext uri="{FF2B5EF4-FFF2-40B4-BE49-F238E27FC236}">
                  <a16:creationId xmlns:a16="http://schemas.microsoft.com/office/drawing/2014/main" id="{2A2964D5-A3B3-4D90-92A3-86D5169019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4002"/>
              <a:ext cx="256" cy="85"/>
              <a:chOff x="4315" y="3818"/>
              <a:chExt cx="256" cy="85"/>
            </a:xfrm>
          </p:grpSpPr>
          <p:sp>
            <p:nvSpPr>
              <p:cNvPr id="19669" name="WordArt 213">
                <a:extLst>
                  <a:ext uri="{FF2B5EF4-FFF2-40B4-BE49-F238E27FC236}">
                    <a16:creationId xmlns:a16="http://schemas.microsoft.com/office/drawing/2014/main" id="{9339C912-6E8A-4D02-B5BA-DA471F7F92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5" y="381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堺　市</a:t>
                </a:r>
              </a:p>
            </p:txBody>
          </p:sp>
          <p:sp>
            <p:nvSpPr>
              <p:cNvPr id="19670" name="WordArt 214">
                <a:extLst>
                  <a:ext uri="{FF2B5EF4-FFF2-40B4-BE49-F238E27FC236}">
                    <a16:creationId xmlns:a16="http://schemas.microsoft.com/office/drawing/2014/main" id="{7A7CBC73-F3E1-41E8-B591-332340D6B4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315" y="381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堺　市</a:t>
                </a:r>
              </a:p>
            </p:txBody>
          </p:sp>
        </p:grpSp>
        <p:grpSp>
          <p:nvGrpSpPr>
            <p:cNvPr id="19671" name="Group 215">
              <a:extLst>
                <a:ext uri="{FF2B5EF4-FFF2-40B4-BE49-F238E27FC236}">
                  <a16:creationId xmlns:a16="http://schemas.microsoft.com/office/drawing/2014/main" id="{879BC7B5-F996-4950-B134-04EB1A9735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00" y="2869"/>
              <a:ext cx="256" cy="85"/>
              <a:chOff x="4287" y="2996"/>
              <a:chExt cx="256" cy="85"/>
            </a:xfrm>
          </p:grpSpPr>
          <p:sp>
            <p:nvSpPr>
              <p:cNvPr id="19672" name="WordArt 216">
                <a:extLst>
                  <a:ext uri="{FF2B5EF4-FFF2-40B4-BE49-F238E27FC236}">
                    <a16:creationId xmlns:a16="http://schemas.microsoft.com/office/drawing/2014/main" id="{7AC7BA52-E935-4556-90CA-217F51FE383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2996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大阪市</a:t>
                </a:r>
              </a:p>
            </p:txBody>
          </p:sp>
          <p:sp>
            <p:nvSpPr>
              <p:cNvPr id="19673" name="WordArt 217">
                <a:extLst>
                  <a:ext uri="{FF2B5EF4-FFF2-40B4-BE49-F238E27FC236}">
                    <a16:creationId xmlns:a16="http://schemas.microsoft.com/office/drawing/2014/main" id="{75361798-6A3F-4D36-9EEB-FBD639B87E2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87" y="2996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大阪市</a:t>
                </a:r>
              </a:p>
            </p:txBody>
          </p:sp>
        </p:grpSp>
        <p:grpSp>
          <p:nvGrpSpPr>
            <p:cNvPr id="19674" name="Group 218">
              <a:extLst>
                <a:ext uri="{FF2B5EF4-FFF2-40B4-BE49-F238E27FC236}">
                  <a16:creationId xmlns:a16="http://schemas.microsoft.com/office/drawing/2014/main" id="{4D61FC77-25A1-41AA-ACB2-3E7A378C90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99" y="4243"/>
              <a:ext cx="256" cy="85"/>
              <a:chOff x="4599" y="4243"/>
              <a:chExt cx="256" cy="85"/>
            </a:xfrm>
          </p:grpSpPr>
          <p:sp>
            <p:nvSpPr>
              <p:cNvPr id="19675" name="WordArt 219">
                <a:extLst>
                  <a:ext uri="{FF2B5EF4-FFF2-40B4-BE49-F238E27FC236}">
                    <a16:creationId xmlns:a16="http://schemas.microsoft.com/office/drawing/2014/main" id="{838E4BA3-9CD7-4A1C-A830-ABF2CC65C6B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99" y="4243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大阪狭山市</a:t>
                </a:r>
              </a:p>
            </p:txBody>
          </p:sp>
          <p:sp>
            <p:nvSpPr>
              <p:cNvPr id="19676" name="WordArt 220">
                <a:extLst>
                  <a:ext uri="{FF2B5EF4-FFF2-40B4-BE49-F238E27FC236}">
                    <a16:creationId xmlns:a16="http://schemas.microsoft.com/office/drawing/2014/main" id="{DBB9E83F-3E5D-44B7-9CEB-9AA494FDF5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99" y="4243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大阪狭山市</a:t>
                </a:r>
              </a:p>
            </p:txBody>
          </p:sp>
        </p:grpSp>
        <p:grpSp>
          <p:nvGrpSpPr>
            <p:cNvPr id="19677" name="Group 221">
              <a:extLst>
                <a:ext uri="{FF2B5EF4-FFF2-40B4-BE49-F238E27FC236}">
                  <a16:creationId xmlns:a16="http://schemas.microsoft.com/office/drawing/2014/main" id="{0FB1DD4F-30E8-45F8-BB67-DB67E04C3E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5" y="4867"/>
              <a:ext cx="255" cy="85"/>
              <a:chOff x="5251" y="4668"/>
              <a:chExt cx="255" cy="85"/>
            </a:xfrm>
          </p:grpSpPr>
          <p:sp>
            <p:nvSpPr>
              <p:cNvPr id="19678" name="WordArt 222">
                <a:extLst>
                  <a:ext uri="{FF2B5EF4-FFF2-40B4-BE49-F238E27FC236}">
                    <a16:creationId xmlns:a16="http://schemas.microsoft.com/office/drawing/2014/main" id="{7DA97F8D-9456-4A22-A8AF-4C017924E7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51" y="4668"/>
                <a:ext cx="255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千早赤阪村</a:t>
                </a:r>
              </a:p>
            </p:txBody>
          </p:sp>
          <p:sp>
            <p:nvSpPr>
              <p:cNvPr id="19679" name="WordArt 223">
                <a:extLst>
                  <a:ext uri="{FF2B5EF4-FFF2-40B4-BE49-F238E27FC236}">
                    <a16:creationId xmlns:a16="http://schemas.microsoft.com/office/drawing/2014/main" id="{09E7FC70-41A1-420F-A302-405FD44635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51" y="4668"/>
                <a:ext cx="255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千早赤阪村</a:t>
                </a:r>
              </a:p>
            </p:txBody>
          </p:sp>
        </p:grpSp>
        <p:grpSp>
          <p:nvGrpSpPr>
            <p:cNvPr id="19680" name="Group 224">
              <a:extLst>
                <a:ext uri="{FF2B5EF4-FFF2-40B4-BE49-F238E27FC236}">
                  <a16:creationId xmlns:a16="http://schemas.microsoft.com/office/drawing/2014/main" id="{DAF3F29D-BE21-4276-9602-34F7CA7B3D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6" y="4498"/>
              <a:ext cx="255" cy="85"/>
              <a:chOff x="5280" y="4328"/>
              <a:chExt cx="255" cy="85"/>
            </a:xfrm>
          </p:grpSpPr>
          <p:sp>
            <p:nvSpPr>
              <p:cNvPr id="19681" name="WordArt 225">
                <a:extLst>
                  <a:ext uri="{FF2B5EF4-FFF2-40B4-BE49-F238E27FC236}">
                    <a16:creationId xmlns:a16="http://schemas.microsoft.com/office/drawing/2014/main" id="{BCEEC48E-09C7-4690-AB7A-80B1F6EC17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0" y="4328"/>
                <a:ext cx="255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河南町</a:t>
                </a:r>
              </a:p>
            </p:txBody>
          </p:sp>
          <p:sp>
            <p:nvSpPr>
              <p:cNvPr id="19682" name="WordArt 226">
                <a:extLst>
                  <a:ext uri="{FF2B5EF4-FFF2-40B4-BE49-F238E27FC236}">
                    <a16:creationId xmlns:a16="http://schemas.microsoft.com/office/drawing/2014/main" id="{1567F5C1-402C-4007-947D-41BDA10F44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80" y="4328"/>
                <a:ext cx="255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河南町</a:t>
                </a:r>
              </a:p>
            </p:txBody>
          </p:sp>
        </p:grpSp>
        <p:grpSp>
          <p:nvGrpSpPr>
            <p:cNvPr id="19683" name="Group 227">
              <a:extLst>
                <a:ext uri="{FF2B5EF4-FFF2-40B4-BE49-F238E27FC236}">
                  <a16:creationId xmlns:a16="http://schemas.microsoft.com/office/drawing/2014/main" id="{CB2DEE35-32B7-460C-9DF1-B1FE2B3D53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65" y="4229"/>
              <a:ext cx="256" cy="85"/>
              <a:chOff x="5307" y="4073"/>
              <a:chExt cx="256" cy="85"/>
            </a:xfrm>
          </p:grpSpPr>
          <p:sp>
            <p:nvSpPr>
              <p:cNvPr id="19684" name="WordArt 228">
                <a:extLst>
                  <a:ext uri="{FF2B5EF4-FFF2-40B4-BE49-F238E27FC236}">
                    <a16:creationId xmlns:a16="http://schemas.microsoft.com/office/drawing/2014/main" id="{D76701EB-8EA9-4834-901E-F2B9DBF1C2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4073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  <p:sp>
            <p:nvSpPr>
              <p:cNvPr id="19685" name="WordArt 229">
                <a:extLst>
                  <a:ext uri="{FF2B5EF4-FFF2-40B4-BE49-F238E27FC236}">
                    <a16:creationId xmlns:a16="http://schemas.microsoft.com/office/drawing/2014/main" id="{AFD0D538-0DC8-4019-9E71-E09C9E87B8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07" y="4073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太子町</a:t>
                </a:r>
              </a:p>
            </p:txBody>
          </p:sp>
        </p:grpSp>
        <p:grpSp>
          <p:nvGrpSpPr>
            <p:cNvPr id="19686" name="Group 230">
              <a:extLst>
                <a:ext uri="{FF2B5EF4-FFF2-40B4-BE49-F238E27FC236}">
                  <a16:creationId xmlns:a16="http://schemas.microsoft.com/office/drawing/2014/main" id="{E27F0A3F-1B9C-45A9-A3AE-94DDD913EC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5" y="4853"/>
              <a:ext cx="255" cy="85"/>
              <a:chOff x="4769" y="4895"/>
              <a:chExt cx="255" cy="85"/>
            </a:xfrm>
          </p:grpSpPr>
          <p:sp>
            <p:nvSpPr>
              <p:cNvPr id="19687" name="WordArt 231">
                <a:extLst>
                  <a:ext uri="{FF2B5EF4-FFF2-40B4-BE49-F238E27FC236}">
                    <a16:creationId xmlns:a16="http://schemas.microsoft.com/office/drawing/2014/main" id="{84275101-B591-4B47-B744-10D66B21C6D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895"/>
                <a:ext cx="255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河内長野市</a:t>
                </a:r>
              </a:p>
            </p:txBody>
          </p:sp>
          <p:sp>
            <p:nvSpPr>
              <p:cNvPr id="19688" name="WordArt 232">
                <a:extLst>
                  <a:ext uri="{FF2B5EF4-FFF2-40B4-BE49-F238E27FC236}">
                    <a16:creationId xmlns:a16="http://schemas.microsoft.com/office/drawing/2014/main" id="{FE2A8F55-FEC5-484D-B6F5-A0EB12702C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4895"/>
                <a:ext cx="255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河内長野市</a:t>
                </a:r>
              </a:p>
            </p:txBody>
          </p:sp>
        </p:grpSp>
        <p:grpSp>
          <p:nvGrpSpPr>
            <p:cNvPr id="19689" name="Group 233">
              <a:extLst>
                <a:ext uri="{FF2B5EF4-FFF2-40B4-BE49-F238E27FC236}">
                  <a16:creationId xmlns:a16="http://schemas.microsoft.com/office/drawing/2014/main" id="{BD2CFE79-4BF2-4A48-9598-084DD52295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51" y="3662"/>
              <a:ext cx="256" cy="85"/>
              <a:chOff x="5251" y="3591"/>
              <a:chExt cx="256" cy="85"/>
            </a:xfrm>
          </p:grpSpPr>
          <p:sp>
            <p:nvSpPr>
              <p:cNvPr id="19690" name="WordArt 234">
                <a:extLst>
                  <a:ext uri="{FF2B5EF4-FFF2-40B4-BE49-F238E27FC236}">
                    <a16:creationId xmlns:a16="http://schemas.microsoft.com/office/drawing/2014/main" id="{B8426334-EBF1-4366-B0DF-0A3A44A814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51" y="3591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柏原市</a:t>
                </a:r>
              </a:p>
            </p:txBody>
          </p:sp>
          <p:sp>
            <p:nvSpPr>
              <p:cNvPr id="19691" name="WordArt 235">
                <a:extLst>
                  <a:ext uri="{FF2B5EF4-FFF2-40B4-BE49-F238E27FC236}">
                    <a16:creationId xmlns:a16="http://schemas.microsoft.com/office/drawing/2014/main" id="{558ED51D-9C73-4E35-B84D-C864C6FCE0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251" y="3591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柏原市</a:t>
                </a:r>
              </a:p>
            </p:txBody>
          </p:sp>
        </p:grpSp>
        <p:grpSp>
          <p:nvGrpSpPr>
            <p:cNvPr id="19722" name="Group 266">
              <a:extLst>
                <a:ext uri="{FF2B5EF4-FFF2-40B4-BE49-F238E27FC236}">
                  <a16:creationId xmlns:a16="http://schemas.microsoft.com/office/drawing/2014/main" id="{1EC3E3EF-1A29-480A-AE14-7FA1855F3AE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39" y="3662"/>
              <a:ext cx="256" cy="85"/>
              <a:chOff x="4996" y="3648"/>
              <a:chExt cx="256" cy="85"/>
            </a:xfrm>
          </p:grpSpPr>
          <p:sp>
            <p:nvSpPr>
              <p:cNvPr id="19723" name="WordArt 267">
                <a:extLst>
                  <a:ext uri="{FF2B5EF4-FFF2-40B4-BE49-F238E27FC236}">
                    <a16:creationId xmlns:a16="http://schemas.microsoft.com/office/drawing/2014/main" id="{F8A8AB5D-41E6-4C35-A325-B0398AB581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64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藤井寺市</a:t>
                </a:r>
              </a:p>
            </p:txBody>
          </p:sp>
          <p:sp>
            <p:nvSpPr>
              <p:cNvPr id="19724" name="WordArt 268">
                <a:extLst>
                  <a:ext uri="{FF2B5EF4-FFF2-40B4-BE49-F238E27FC236}">
                    <a16:creationId xmlns:a16="http://schemas.microsoft.com/office/drawing/2014/main" id="{68374CE9-3C31-403C-B307-5E10254F0C5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64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藤井寺市</a:t>
                </a:r>
              </a:p>
            </p:txBody>
          </p:sp>
        </p:grpSp>
        <p:grpSp>
          <p:nvGrpSpPr>
            <p:cNvPr id="19725" name="Group 269">
              <a:extLst>
                <a:ext uri="{FF2B5EF4-FFF2-40B4-BE49-F238E27FC236}">
                  <a16:creationId xmlns:a16="http://schemas.microsoft.com/office/drawing/2014/main" id="{B196C2DB-A874-4CC9-AD17-B7A47BCA69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3" y="3662"/>
              <a:ext cx="256" cy="85"/>
              <a:chOff x="4683" y="3591"/>
              <a:chExt cx="256" cy="85"/>
            </a:xfrm>
          </p:grpSpPr>
          <p:sp>
            <p:nvSpPr>
              <p:cNvPr id="19726" name="WordArt 270">
                <a:extLst>
                  <a:ext uri="{FF2B5EF4-FFF2-40B4-BE49-F238E27FC236}">
                    <a16:creationId xmlns:a16="http://schemas.microsoft.com/office/drawing/2014/main" id="{F4794CC7-6EFD-48BC-95DC-8F6CB3A8F9C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3" y="3591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松原市</a:t>
                </a:r>
              </a:p>
            </p:txBody>
          </p:sp>
          <p:sp>
            <p:nvSpPr>
              <p:cNvPr id="19727" name="WordArt 271">
                <a:extLst>
                  <a:ext uri="{FF2B5EF4-FFF2-40B4-BE49-F238E27FC236}">
                    <a16:creationId xmlns:a16="http://schemas.microsoft.com/office/drawing/2014/main" id="{125474C4-A332-4EBF-874B-774E840BEC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683" y="3591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松原市</a:t>
                </a:r>
              </a:p>
            </p:txBody>
          </p:sp>
        </p:grpSp>
        <p:grpSp>
          <p:nvGrpSpPr>
            <p:cNvPr id="19728" name="Group 272">
              <a:extLst>
                <a:ext uri="{FF2B5EF4-FFF2-40B4-BE49-F238E27FC236}">
                  <a16:creationId xmlns:a16="http://schemas.microsoft.com/office/drawing/2014/main" id="{1EC476D7-A27E-41DF-AF91-E9B7B5C89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8" y="3251"/>
              <a:ext cx="256" cy="85"/>
              <a:chOff x="5053" y="3308"/>
              <a:chExt cx="256" cy="85"/>
            </a:xfrm>
          </p:grpSpPr>
          <p:sp>
            <p:nvSpPr>
              <p:cNvPr id="19729" name="WordArt 273">
                <a:extLst>
                  <a:ext uri="{FF2B5EF4-FFF2-40B4-BE49-F238E27FC236}">
                    <a16:creationId xmlns:a16="http://schemas.microsoft.com/office/drawing/2014/main" id="{FB1C8211-01B0-45B2-8ADE-6918D42398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330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八尾市</a:t>
                </a:r>
              </a:p>
            </p:txBody>
          </p:sp>
          <p:sp>
            <p:nvSpPr>
              <p:cNvPr id="19730" name="WordArt 274">
                <a:extLst>
                  <a:ext uri="{FF2B5EF4-FFF2-40B4-BE49-F238E27FC236}">
                    <a16:creationId xmlns:a16="http://schemas.microsoft.com/office/drawing/2014/main" id="{8395904A-E4EA-442D-A46D-18B916FAA2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330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八尾市</a:t>
                </a:r>
              </a:p>
            </p:txBody>
          </p:sp>
        </p:grpSp>
        <p:grpSp>
          <p:nvGrpSpPr>
            <p:cNvPr id="19731" name="Group 275">
              <a:extLst>
                <a:ext uri="{FF2B5EF4-FFF2-40B4-BE49-F238E27FC236}">
                  <a16:creationId xmlns:a16="http://schemas.microsoft.com/office/drawing/2014/main" id="{6F7BBA1A-8A0E-4CD9-A1F9-126C55B089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38" y="2911"/>
              <a:ext cx="256" cy="85"/>
              <a:chOff x="5080" y="2911"/>
              <a:chExt cx="256" cy="85"/>
            </a:xfrm>
          </p:grpSpPr>
          <p:sp>
            <p:nvSpPr>
              <p:cNvPr id="19732" name="WordArt 276">
                <a:extLst>
                  <a:ext uri="{FF2B5EF4-FFF2-40B4-BE49-F238E27FC236}">
                    <a16:creationId xmlns:a16="http://schemas.microsoft.com/office/drawing/2014/main" id="{666A961B-58D5-491C-896A-CFF6BA90149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0" y="2911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東大阪市</a:t>
                </a:r>
              </a:p>
            </p:txBody>
          </p:sp>
          <p:sp>
            <p:nvSpPr>
              <p:cNvPr id="19733" name="WordArt 277">
                <a:extLst>
                  <a:ext uri="{FF2B5EF4-FFF2-40B4-BE49-F238E27FC236}">
                    <a16:creationId xmlns:a16="http://schemas.microsoft.com/office/drawing/2014/main" id="{C426A9EB-93CF-44CC-B891-109B38B980D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80" y="2911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東大阪市</a:t>
                </a:r>
              </a:p>
            </p:txBody>
          </p:sp>
        </p:grpSp>
        <p:grpSp>
          <p:nvGrpSpPr>
            <p:cNvPr id="19734" name="Group 278">
              <a:extLst>
                <a:ext uri="{FF2B5EF4-FFF2-40B4-BE49-F238E27FC236}">
                  <a16:creationId xmlns:a16="http://schemas.microsoft.com/office/drawing/2014/main" id="{C9880899-72F6-4782-BC1E-576DAF253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52" y="2641"/>
              <a:ext cx="256" cy="85"/>
              <a:chOff x="5193" y="2599"/>
              <a:chExt cx="256" cy="85"/>
            </a:xfrm>
          </p:grpSpPr>
          <p:sp>
            <p:nvSpPr>
              <p:cNvPr id="19735" name="WordArt 279">
                <a:extLst>
                  <a:ext uri="{FF2B5EF4-FFF2-40B4-BE49-F238E27FC236}">
                    <a16:creationId xmlns:a16="http://schemas.microsoft.com/office/drawing/2014/main" id="{D74F19F5-661B-439D-AFD2-89B2092A6D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3" y="2599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大東市</a:t>
                </a:r>
              </a:p>
            </p:txBody>
          </p:sp>
          <p:sp>
            <p:nvSpPr>
              <p:cNvPr id="19736" name="WordArt 280">
                <a:extLst>
                  <a:ext uri="{FF2B5EF4-FFF2-40B4-BE49-F238E27FC236}">
                    <a16:creationId xmlns:a16="http://schemas.microsoft.com/office/drawing/2014/main" id="{50B0AD17-E049-4190-BC57-F0FF350D259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93" y="2599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大東市</a:t>
                </a:r>
              </a:p>
            </p:txBody>
          </p:sp>
        </p:grpSp>
        <p:grpSp>
          <p:nvGrpSpPr>
            <p:cNvPr id="19737" name="Group 281">
              <a:extLst>
                <a:ext uri="{FF2B5EF4-FFF2-40B4-BE49-F238E27FC236}">
                  <a16:creationId xmlns:a16="http://schemas.microsoft.com/office/drawing/2014/main" id="{85F1D2E1-FB2F-47D5-9F39-78777C60D5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2641"/>
              <a:ext cx="256" cy="85"/>
              <a:chOff x="4967" y="2457"/>
              <a:chExt cx="256" cy="85"/>
            </a:xfrm>
          </p:grpSpPr>
          <p:sp>
            <p:nvSpPr>
              <p:cNvPr id="19738" name="WordArt 282">
                <a:extLst>
                  <a:ext uri="{FF2B5EF4-FFF2-40B4-BE49-F238E27FC236}">
                    <a16:creationId xmlns:a16="http://schemas.microsoft.com/office/drawing/2014/main" id="{22EA93F4-1D39-483A-83AA-5D25A63BB1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7" y="245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門真市</a:t>
                </a:r>
              </a:p>
            </p:txBody>
          </p:sp>
          <p:sp>
            <p:nvSpPr>
              <p:cNvPr id="19739" name="WordArt 283">
                <a:extLst>
                  <a:ext uri="{FF2B5EF4-FFF2-40B4-BE49-F238E27FC236}">
                    <a16:creationId xmlns:a16="http://schemas.microsoft.com/office/drawing/2014/main" id="{6C62F478-5B9F-4CD2-8F0C-D4259FCDAB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67" y="245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門真市</a:t>
                </a:r>
              </a:p>
            </p:txBody>
          </p:sp>
        </p:grpSp>
        <p:grpSp>
          <p:nvGrpSpPr>
            <p:cNvPr id="19746" name="Group 290">
              <a:extLst>
                <a:ext uri="{FF2B5EF4-FFF2-40B4-BE49-F238E27FC236}">
                  <a16:creationId xmlns:a16="http://schemas.microsoft.com/office/drawing/2014/main" id="{8E8E322B-A424-41E8-AF45-8A77E56C72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1" y="2074"/>
              <a:ext cx="256" cy="85"/>
              <a:chOff x="4116" y="2060"/>
              <a:chExt cx="256" cy="85"/>
            </a:xfrm>
          </p:grpSpPr>
          <p:sp>
            <p:nvSpPr>
              <p:cNvPr id="19747" name="WordArt 291">
                <a:extLst>
                  <a:ext uri="{FF2B5EF4-FFF2-40B4-BE49-F238E27FC236}">
                    <a16:creationId xmlns:a16="http://schemas.microsoft.com/office/drawing/2014/main" id="{01801797-21F8-4EAE-9526-DDDA234BBF6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16" y="2060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豊中市</a:t>
                </a:r>
              </a:p>
            </p:txBody>
          </p:sp>
          <p:sp>
            <p:nvSpPr>
              <p:cNvPr id="19748" name="WordArt 292">
                <a:extLst>
                  <a:ext uri="{FF2B5EF4-FFF2-40B4-BE49-F238E27FC236}">
                    <a16:creationId xmlns:a16="http://schemas.microsoft.com/office/drawing/2014/main" id="{FFBB514D-F593-4AD8-98B1-1AA283D06B8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16" y="2060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豊中市</a:t>
                </a:r>
              </a:p>
            </p:txBody>
          </p:sp>
        </p:grpSp>
        <p:grpSp>
          <p:nvGrpSpPr>
            <p:cNvPr id="19752" name="Group 296">
              <a:extLst>
                <a:ext uri="{FF2B5EF4-FFF2-40B4-BE49-F238E27FC236}">
                  <a16:creationId xmlns:a16="http://schemas.microsoft.com/office/drawing/2014/main" id="{F7136868-492C-4843-8365-1708E0F44B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31" y="1564"/>
              <a:ext cx="256" cy="85"/>
              <a:chOff x="4230" y="1465"/>
              <a:chExt cx="256" cy="85"/>
            </a:xfrm>
          </p:grpSpPr>
          <p:sp>
            <p:nvSpPr>
              <p:cNvPr id="19753" name="WordArt 297">
                <a:extLst>
                  <a:ext uri="{FF2B5EF4-FFF2-40B4-BE49-F238E27FC236}">
                    <a16:creationId xmlns:a16="http://schemas.microsoft.com/office/drawing/2014/main" id="{1637F711-30E1-4C2D-899A-2F48DA7A6E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1465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箕面市</a:t>
                </a:r>
              </a:p>
            </p:txBody>
          </p:sp>
          <p:sp>
            <p:nvSpPr>
              <p:cNvPr id="19754" name="WordArt 298">
                <a:extLst>
                  <a:ext uri="{FF2B5EF4-FFF2-40B4-BE49-F238E27FC236}">
                    <a16:creationId xmlns:a16="http://schemas.microsoft.com/office/drawing/2014/main" id="{DD962FC2-23D4-44A9-9107-A5AEE7484A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30" y="1465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箕面市</a:t>
                </a:r>
              </a:p>
            </p:txBody>
          </p:sp>
        </p:grpSp>
        <p:grpSp>
          <p:nvGrpSpPr>
            <p:cNvPr id="19755" name="Group 299">
              <a:extLst>
                <a:ext uri="{FF2B5EF4-FFF2-40B4-BE49-F238E27FC236}">
                  <a16:creationId xmlns:a16="http://schemas.microsoft.com/office/drawing/2014/main" id="{EFC78D0D-FBCB-4061-88D1-F6A180E1BB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76" y="1550"/>
              <a:ext cx="256" cy="85"/>
              <a:chOff x="3889" y="1692"/>
              <a:chExt cx="256" cy="85"/>
            </a:xfrm>
          </p:grpSpPr>
          <p:sp>
            <p:nvSpPr>
              <p:cNvPr id="19756" name="WordArt 300">
                <a:extLst>
                  <a:ext uri="{FF2B5EF4-FFF2-40B4-BE49-F238E27FC236}">
                    <a16:creationId xmlns:a16="http://schemas.microsoft.com/office/drawing/2014/main" id="{80F2C4B0-225F-4723-B45F-5E9F49E96D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89" y="1692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池田市</a:t>
                </a:r>
              </a:p>
            </p:txBody>
          </p:sp>
          <p:sp>
            <p:nvSpPr>
              <p:cNvPr id="19757" name="WordArt 301">
                <a:extLst>
                  <a:ext uri="{FF2B5EF4-FFF2-40B4-BE49-F238E27FC236}">
                    <a16:creationId xmlns:a16="http://schemas.microsoft.com/office/drawing/2014/main" id="{31F6D0B0-1C9C-43AD-873B-1CB41C455DD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89" y="1692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池田市</a:t>
                </a:r>
              </a:p>
            </p:txBody>
          </p:sp>
        </p:grpSp>
        <p:grpSp>
          <p:nvGrpSpPr>
            <p:cNvPr id="19773" name="Group 317">
              <a:extLst>
                <a:ext uri="{FF2B5EF4-FFF2-40B4-BE49-F238E27FC236}">
                  <a16:creationId xmlns:a16="http://schemas.microsoft.com/office/drawing/2014/main" id="{C460F032-DD1F-4A31-98E2-53720E24DA6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8" y="4342"/>
              <a:ext cx="256" cy="85"/>
              <a:chOff x="4882" y="4300"/>
              <a:chExt cx="256" cy="85"/>
            </a:xfrm>
          </p:grpSpPr>
          <p:sp>
            <p:nvSpPr>
              <p:cNvPr id="19774" name="WordArt 318">
                <a:extLst>
                  <a:ext uri="{FF2B5EF4-FFF2-40B4-BE49-F238E27FC236}">
                    <a16:creationId xmlns:a16="http://schemas.microsoft.com/office/drawing/2014/main" id="{207826FC-CE15-410E-A65A-649F44E940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2" y="4300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富田林市</a:t>
                </a:r>
              </a:p>
            </p:txBody>
          </p:sp>
          <p:sp>
            <p:nvSpPr>
              <p:cNvPr id="19775" name="WordArt 319">
                <a:extLst>
                  <a:ext uri="{FF2B5EF4-FFF2-40B4-BE49-F238E27FC236}">
                    <a16:creationId xmlns:a16="http://schemas.microsoft.com/office/drawing/2014/main" id="{BD74B8CB-DDC4-4762-BF65-CCE8739742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2" y="4300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富田林市</a:t>
                </a:r>
              </a:p>
            </p:txBody>
          </p:sp>
        </p:grpSp>
        <p:grpSp>
          <p:nvGrpSpPr>
            <p:cNvPr id="19776" name="Group 320">
              <a:extLst>
                <a:ext uri="{FF2B5EF4-FFF2-40B4-BE49-F238E27FC236}">
                  <a16:creationId xmlns:a16="http://schemas.microsoft.com/office/drawing/2014/main" id="{5224961D-3673-46E1-B14D-E893AFA6EC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1" y="4002"/>
              <a:ext cx="256" cy="85"/>
              <a:chOff x="4996" y="3875"/>
              <a:chExt cx="256" cy="85"/>
            </a:xfrm>
          </p:grpSpPr>
          <p:sp>
            <p:nvSpPr>
              <p:cNvPr id="19777" name="WordArt 321">
                <a:extLst>
                  <a:ext uri="{FF2B5EF4-FFF2-40B4-BE49-F238E27FC236}">
                    <a16:creationId xmlns:a16="http://schemas.microsoft.com/office/drawing/2014/main" id="{9CD24DAD-28A4-41E7-A6F7-D2C392E2C4A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875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羽曳野市</a:t>
                </a:r>
              </a:p>
            </p:txBody>
          </p:sp>
          <p:sp>
            <p:nvSpPr>
              <p:cNvPr id="19778" name="WordArt 322">
                <a:extLst>
                  <a:ext uri="{FF2B5EF4-FFF2-40B4-BE49-F238E27FC236}">
                    <a16:creationId xmlns:a16="http://schemas.microsoft.com/office/drawing/2014/main" id="{3C71E9D5-E0F7-4F09-9C5D-AA589EEECB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3875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羽曳野市</a:t>
                </a:r>
              </a:p>
            </p:txBody>
          </p:sp>
        </p:grpSp>
        <p:sp>
          <p:nvSpPr>
            <p:cNvPr id="19791" name="Rectangle 335">
              <a:extLst>
                <a:ext uri="{FF2B5EF4-FFF2-40B4-BE49-F238E27FC236}">
                  <a16:creationId xmlns:a16="http://schemas.microsoft.com/office/drawing/2014/main" id="{785BA153-5FFA-4430-98C1-D7C1B020A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612"/>
              <a:ext cx="454" cy="793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2" name="Rectangle 336">
              <a:extLst>
                <a:ext uri="{FF2B5EF4-FFF2-40B4-BE49-F238E27FC236}">
                  <a16:creationId xmlns:a16="http://schemas.microsoft.com/office/drawing/2014/main" id="{9CFA0F85-B8E6-42F0-AE5B-C1BFA8426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3931"/>
              <a:ext cx="340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3" name="Rectangle 337">
              <a:extLst>
                <a:ext uri="{FF2B5EF4-FFF2-40B4-BE49-F238E27FC236}">
                  <a16:creationId xmlns:a16="http://schemas.microsoft.com/office/drawing/2014/main" id="{D2C84319-036B-4D4E-8439-A22EC8566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158"/>
              <a:ext cx="340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4" name="Rectangle 338">
              <a:extLst>
                <a:ext uri="{FF2B5EF4-FFF2-40B4-BE49-F238E27FC236}">
                  <a16:creationId xmlns:a16="http://schemas.microsoft.com/office/drawing/2014/main" id="{BB3953CF-B07F-4453-AF28-A84B6A48B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2" y="4385"/>
              <a:ext cx="340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5" name="Rectangle 339">
              <a:extLst>
                <a:ext uri="{FF2B5EF4-FFF2-40B4-BE49-F238E27FC236}">
                  <a16:creationId xmlns:a16="http://schemas.microsoft.com/office/drawing/2014/main" id="{48C89A43-AFD3-42A2-B403-13A0EBB95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4611"/>
              <a:ext cx="340" cy="79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6" name="Rectangle 340">
              <a:extLst>
                <a:ext uri="{FF2B5EF4-FFF2-40B4-BE49-F238E27FC236}">
                  <a16:creationId xmlns:a16="http://schemas.microsoft.com/office/drawing/2014/main" id="{574C01D9-67D0-46B8-8846-8FF1C3E44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612"/>
              <a:ext cx="227" cy="79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7" name="Rectangle 341">
              <a:extLst>
                <a:ext uri="{FF2B5EF4-FFF2-40B4-BE49-F238E27FC236}">
                  <a16:creationId xmlns:a16="http://schemas.microsoft.com/office/drawing/2014/main" id="{744EADAE-F913-4F9A-883D-789532EF7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725"/>
              <a:ext cx="227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8" name="Rectangle 342">
              <a:extLst>
                <a:ext uri="{FF2B5EF4-FFF2-40B4-BE49-F238E27FC236}">
                  <a16:creationId xmlns:a16="http://schemas.microsoft.com/office/drawing/2014/main" id="{551176A5-925E-4920-9D2F-16F88B55B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2" y="4952"/>
              <a:ext cx="227" cy="68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799" name="Rectangle 343">
              <a:extLst>
                <a:ext uri="{FF2B5EF4-FFF2-40B4-BE49-F238E27FC236}">
                  <a16:creationId xmlns:a16="http://schemas.microsoft.com/office/drawing/2014/main" id="{F0930A3A-D40C-43CB-8165-CD0EFB9EF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5065"/>
              <a:ext cx="227" cy="680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0" name="Rectangle 344">
              <a:extLst>
                <a:ext uri="{FF2B5EF4-FFF2-40B4-BE49-F238E27FC236}">
                  <a16:creationId xmlns:a16="http://schemas.microsoft.com/office/drawing/2014/main" id="{4E3CD8A1-86F4-4D50-B14E-213BF381B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5" y="4838"/>
              <a:ext cx="227" cy="22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1" name="Rectangle 345">
              <a:extLst>
                <a:ext uri="{FF2B5EF4-FFF2-40B4-BE49-F238E27FC236}">
                  <a16:creationId xmlns:a16="http://schemas.microsoft.com/office/drawing/2014/main" id="{EC3E8FE5-332E-44B5-8994-4BFE7E00B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1" y="5292"/>
              <a:ext cx="454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02" name="Rectangle 346">
              <a:extLst>
                <a:ext uri="{FF2B5EF4-FFF2-40B4-BE49-F238E27FC236}">
                  <a16:creationId xmlns:a16="http://schemas.microsoft.com/office/drawing/2014/main" id="{4627F897-E25E-4AB1-B937-D341073E5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1" y="5519"/>
              <a:ext cx="680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03" name="Group 347">
              <a:extLst>
                <a:ext uri="{FF2B5EF4-FFF2-40B4-BE49-F238E27FC236}">
                  <a16:creationId xmlns:a16="http://schemas.microsoft.com/office/drawing/2014/main" id="{57CE48EF-1A88-4449-A896-7764539405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3" y="5704"/>
              <a:ext cx="256" cy="85"/>
              <a:chOff x="2218" y="5717"/>
              <a:chExt cx="256" cy="85"/>
            </a:xfrm>
          </p:grpSpPr>
          <p:sp>
            <p:nvSpPr>
              <p:cNvPr id="19804" name="WordArt 348">
                <a:extLst>
                  <a:ext uri="{FF2B5EF4-FFF2-40B4-BE49-F238E27FC236}">
                    <a16:creationId xmlns:a16="http://schemas.microsoft.com/office/drawing/2014/main" id="{EA2C1289-7F36-4D3B-98EE-4C30B034C2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18" y="571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岬　町</a:t>
                </a:r>
              </a:p>
            </p:txBody>
          </p:sp>
          <p:sp>
            <p:nvSpPr>
              <p:cNvPr id="19805" name="WordArt 349">
                <a:extLst>
                  <a:ext uri="{FF2B5EF4-FFF2-40B4-BE49-F238E27FC236}">
                    <a16:creationId xmlns:a16="http://schemas.microsoft.com/office/drawing/2014/main" id="{F694AF2F-3C00-4A3F-BD6B-0D1F264BD2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218" y="571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岬　町</a:t>
                </a:r>
              </a:p>
            </p:txBody>
          </p:sp>
        </p:grpSp>
        <p:grpSp>
          <p:nvGrpSpPr>
            <p:cNvPr id="19806" name="Group 350">
              <a:extLst>
                <a:ext uri="{FF2B5EF4-FFF2-40B4-BE49-F238E27FC236}">
                  <a16:creationId xmlns:a16="http://schemas.microsoft.com/office/drawing/2014/main" id="{B5AD4618-5437-4FA3-A31D-59EFD9A55C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70" y="5476"/>
              <a:ext cx="256" cy="85"/>
              <a:chOff x="2700" y="5462"/>
              <a:chExt cx="256" cy="85"/>
            </a:xfrm>
          </p:grpSpPr>
          <p:sp>
            <p:nvSpPr>
              <p:cNvPr id="19807" name="WordArt 351">
                <a:extLst>
                  <a:ext uri="{FF2B5EF4-FFF2-40B4-BE49-F238E27FC236}">
                    <a16:creationId xmlns:a16="http://schemas.microsoft.com/office/drawing/2014/main" id="{66043616-5F21-4B14-B528-A1093FD0047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00" y="5462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阪南市</a:t>
                </a:r>
              </a:p>
            </p:txBody>
          </p:sp>
          <p:sp>
            <p:nvSpPr>
              <p:cNvPr id="19808" name="WordArt 352">
                <a:extLst>
                  <a:ext uri="{FF2B5EF4-FFF2-40B4-BE49-F238E27FC236}">
                    <a16:creationId xmlns:a16="http://schemas.microsoft.com/office/drawing/2014/main" id="{D49829DB-ECBC-4F02-8F8E-2211689E28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700" y="5462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阪南市</a:t>
                </a:r>
              </a:p>
            </p:txBody>
          </p:sp>
        </p:grpSp>
        <p:grpSp>
          <p:nvGrpSpPr>
            <p:cNvPr id="19809" name="Group 353">
              <a:extLst>
                <a:ext uri="{FF2B5EF4-FFF2-40B4-BE49-F238E27FC236}">
                  <a16:creationId xmlns:a16="http://schemas.microsoft.com/office/drawing/2014/main" id="{BCF94B49-D200-4588-AD43-E7454CC750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2" y="5349"/>
              <a:ext cx="256" cy="85"/>
              <a:chOff x="3068" y="5349"/>
              <a:chExt cx="256" cy="85"/>
            </a:xfrm>
          </p:grpSpPr>
          <p:sp>
            <p:nvSpPr>
              <p:cNvPr id="19810" name="WordArt 354">
                <a:extLst>
                  <a:ext uri="{FF2B5EF4-FFF2-40B4-BE49-F238E27FC236}">
                    <a16:creationId xmlns:a16="http://schemas.microsoft.com/office/drawing/2014/main" id="{91FEA56E-A370-46B9-849F-307E4300FD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68" y="5349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泉南市</a:t>
                </a:r>
              </a:p>
            </p:txBody>
          </p:sp>
          <p:sp>
            <p:nvSpPr>
              <p:cNvPr id="19811" name="WordArt 355">
                <a:extLst>
                  <a:ext uri="{FF2B5EF4-FFF2-40B4-BE49-F238E27FC236}">
                    <a16:creationId xmlns:a16="http://schemas.microsoft.com/office/drawing/2014/main" id="{8749DFF7-8CF9-444C-966F-8F64C1F98EB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068" y="5349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泉南市</a:t>
                </a:r>
              </a:p>
            </p:txBody>
          </p:sp>
        </p:grpSp>
        <p:grpSp>
          <p:nvGrpSpPr>
            <p:cNvPr id="19812" name="Group 356">
              <a:extLst>
                <a:ext uri="{FF2B5EF4-FFF2-40B4-BE49-F238E27FC236}">
                  <a16:creationId xmlns:a16="http://schemas.microsoft.com/office/drawing/2014/main" id="{8C53510E-942F-4A5B-A43C-78FEF018418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5292"/>
              <a:ext cx="256" cy="85"/>
              <a:chOff x="3210" y="5037"/>
              <a:chExt cx="256" cy="85"/>
            </a:xfrm>
          </p:grpSpPr>
          <p:sp>
            <p:nvSpPr>
              <p:cNvPr id="19813" name="WordArt 357">
                <a:extLst>
                  <a:ext uri="{FF2B5EF4-FFF2-40B4-BE49-F238E27FC236}">
                    <a16:creationId xmlns:a16="http://schemas.microsoft.com/office/drawing/2014/main" id="{5335354D-6722-4225-98A1-6BFC5F1358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10" y="503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泉佐野市</a:t>
                </a:r>
              </a:p>
            </p:txBody>
          </p:sp>
          <p:sp>
            <p:nvSpPr>
              <p:cNvPr id="19814" name="WordArt 358">
                <a:extLst>
                  <a:ext uri="{FF2B5EF4-FFF2-40B4-BE49-F238E27FC236}">
                    <a16:creationId xmlns:a16="http://schemas.microsoft.com/office/drawing/2014/main" id="{FF51A73C-FF67-42E0-9132-681A6935BB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10" y="503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泉佐野市</a:t>
                </a:r>
              </a:p>
            </p:txBody>
          </p:sp>
        </p:grpSp>
        <p:grpSp>
          <p:nvGrpSpPr>
            <p:cNvPr id="19815" name="Group 359">
              <a:extLst>
                <a:ext uri="{FF2B5EF4-FFF2-40B4-BE49-F238E27FC236}">
                  <a16:creationId xmlns:a16="http://schemas.microsoft.com/office/drawing/2014/main" id="{87E429F7-3A3B-4737-B79B-C18926287E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2" y="4867"/>
              <a:ext cx="256" cy="85"/>
              <a:chOff x="2898" y="5009"/>
              <a:chExt cx="256" cy="85"/>
            </a:xfrm>
          </p:grpSpPr>
          <p:sp>
            <p:nvSpPr>
              <p:cNvPr id="19816" name="WordArt 360">
                <a:extLst>
                  <a:ext uri="{FF2B5EF4-FFF2-40B4-BE49-F238E27FC236}">
                    <a16:creationId xmlns:a16="http://schemas.microsoft.com/office/drawing/2014/main" id="{91C84218-8BCB-4474-8E72-351B7CB7C1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5009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田尻町</a:t>
                </a:r>
              </a:p>
            </p:txBody>
          </p:sp>
          <p:sp>
            <p:nvSpPr>
              <p:cNvPr id="19817" name="WordArt 361">
                <a:extLst>
                  <a:ext uri="{FF2B5EF4-FFF2-40B4-BE49-F238E27FC236}">
                    <a16:creationId xmlns:a16="http://schemas.microsoft.com/office/drawing/2014/main" id="{05D43445-4D1B-4D53-B971-19CCFD6A1F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898" y="5009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田尻町</a:t>
                </a:r>
              </a:p>
            </p:txBody>
          </p:sp>
        </p:grpSp>
        <p:grpSp>
          <p:nvGrpSpPr>
            <p:cNvPr id="19818" name="Group 362">
              <a:extLst>
                <a:ext uri="{FF2B5EF4-FFF2-40B4-BE49-F238E27FC236}">
                  <a16:creationId xmlns:a16="http://schemas.microsoft.com/office/drawing/2014/main" id="{193FD10A-5EAF-40CD-938A-307A6EE68E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4838"/>
              <a:ext cx="256" cy="85"/>
              <a:chOff x="3522" y="5037"/>
              <a:chExt cx="256" cy="85"/>
            </a:xfrm>
          </p:grpSpPr>
          <p:sp>
            <p:nvSpPr>
              <p:cNvPr id="19819" name="WordArt 363">
                <a:extLst>
                  <a:ext uri="{FF2B5EF4-FFF2-40B4-BE49-F238E27FC236}">
                    <a16:creationId xmlns:a16="http://schemas.microsoft.com/office/drawing/2014/main" id="{56B63CE8-8838-455A-9036-70E43EDB72D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503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熊取町</a:t>
                </a:r>
              </a:p>
            </p:txBody>
          </p:sp>
          <p:sp>
            <p:nvSpPr>
              <p:cNvPr id="19820" name="WordArt 364">
                <a:extLst>
                  <a:ext uri="{FF2B5EF4-FFF2-40B4-BE49-F238E27FC236}">
                    <a16:creationId xmlns:a16="http://schemas.microsoft.com/office/drawing/2014/main" id="{50469175-4FA8-48BF-83DF-4AB3FAB8600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503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熊取町</a:t>
                </a:r>
              </a:p>
            </p:txBody>
          </p:sp>
        </p:grpSp>
        <p:grpSp>
          <p:nvGrpSpPr>
            <p:cNvPr id="19821" name="Group 365">
              <a:extLst>
                <a:ext uri="{FF2B5EF4-FFF2-40B4-BE49-F238E27FC236}">
                  <a16:creationId xmlns:a16="http://schemas.microsoft.com/office/drawing/2014/main" id="{00B939D5-6AAC-4588-9ECA-7351CBF445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49" y="4966"/>
              <a:ext cx="256" cy="85"/>
              <a:chOff x="3493" y="4697"/>
              <a:chExt cx="256" cy="85"/>
            </a:xfrm>
          </p:grpSpPr>
          <p:sp>
            <p:nvSpPr>
              <p:cNvPr id="19822" name="WordArt 366">
                <a:extLst>
                  <a:ext uri="{FF2B5EF4-FFF2-40B4-BE49-F238E27FC236}">
                    <a16:creationId xmlns:a16="http://schemas.microsoft.com/office/drawing/2014/main" id="{A9177F7C-814C-41C0-9CC0-FAE85EDC5FF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469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貝塚市</a:t>
                </a:r>
              </a:p>
            </p:txBody>
          </p:sp>
          <p:sp>
            <p:nvSpPr>
              <p:cNvPr id="19823" name="WordArt 367">
                <a:extLst>
                  <a:ext uri="{FF2B5EF4-FFF2-40B4-BE49-F238E27FC236}">
                    <a16:creationId xmlns:a16="http://schemas.microsoft.com/office/drawing/2014/main" id="{D595D8F9-A082-4F29-B185-B8FA961C909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493" y="469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貝塚市</a:t>
                </a:r>
              </a:p>
            </p:txBody>
          </p:sp>
        </p:grpSp>
        <p:grpSp>
          <p:nvGrpSpPr>
            <p:cNvPr id="19824" name="Group 368">
              <a:extLst>
                <a:ext uri="{FF2B5EF4-FFF2-40B4-BE49-F238E27FC236}">
                  <a16:creationId xmlns:a16="http://schemas.microsoft.com/office/drawing/2014/main" id="{87B433B5-1ECA-4D99-875C-F3979FF78E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" y="4456"/>
              <a:ext cx="256" cy="85"/>
              <a:chOff x="3748" y="4300"/>
              <a:chExt cx="256" cy="85"/>
            </a:xfrm>
          </p:grpSpPr>
          <p:sp>
            <p:nvSpPr>
              <p:cNvPr id="19825" name="WordArt 369">
                <a:extLst>
                  <a:ext uri="{FF2B5EF4-FFF2-40B4-BE49-F238E27FC236}">
                    <a16:creationId xmlns:a16="http://schemas.microsoft.com/office/drawing/2014/main" id="{B7CBBA7E-3456-440A-9ADD-30C1AC76FB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8" y="4300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忠岡町</a:t>
                </a:r>
              </a:p>
            </p:txBody>
          </p:sp>
          <p:sp>
            <p:nvSpPr>
              <p:cNvPr id="19826" name="WordArt 370">
                <a:extLst>
                  <a:ext uri="{FF2B5EF4-FFF2-40B4-BE49-F238E27FC236}">
                    <a16:creationId xmlns:a16="http://schemas.microsoft.com/office/drawing/2014/main" id="{FF74D418-FEFB-4154-ABC9-1077BA3D76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48" y="4300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忠岡町</a:t>
                </a:r>
              </a:p>
            </p:txBody>
          </p:sp>
        </p:grpSp>
        <p:grpSp>
          <p:nvGrpSpPr>
            <p:cNvPr id="19827" name="Group 371">
              <a:extLst>
                <a:ext uri="{FF2B5EF4-FFF2-40B4-BE49-F238E27FC236}">
                  <a16:creationId xmlns:a16="http://schemas.microsoft.com/office/drawing/2014/main" id="{431E4B7B-4CBF-4155-B24C-C55D594D33C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" y="4212"/>
              <a:ext cx="256" cy="85"/>
              <a:chOff x="3777" y="4158"/>
              <a:chExt cx="256" cy="85"/>
            </a:xfrm>
          </p:grpSpPr>
          <p:sp>
            <p:nvSpPr>
              <p:cNvPr id="19828" name="WordArt 372">
                <a:extLst>
                  <a:ext uri="{FF2B5EF4-FFF2-40B4-BE49-F238E27FC236}">
                    <a16:creationId xmlns:a16="http://schemas.microsoft.com/office/drawing/2014/main" id="{3697D556-116F-4D5D-9268-941345C976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7" y="415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泉大津市</a:t>
                </a:r>
              </a:p>
            </p:txBody>
          </p:sp>
          <p:sp>
            <p:nvSpPr>
              <p:cNvPr id="19829" name="WordArt 373">
                <a:extLst>
                  <a:ext uri="{FF2B5EF4-FFF2-40B4-BE49-F238E27FC236}">
                    <a16:creationId xmlns:a16="http://schemas.microsoft.com/office/drawing/2014/main" id="{FF03FAC5-AF55-4EE9-B865-33B4A26FBF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777" y="415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泉大津市</a:t>
                </a:r>
              </a:p>
            </p:txBody>
          </p:sp>
        </p:grpSp>
        <p:grpSp>
          <p:nvGrpSpPr>
            <p:cNvPr id="19830" name="Group 374">
              <a:extLst>
                <a:ext uri="{FF2B5EF4-FFF2-40B4-BE49-F238E27FC236}">
                  <a16:creationId xmlns:a16="http://schemas.microsoft.com/office/drawing/2014/main" id="{1B06FDF7-02A8-4308-B133-C85693F31F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34" y="3988"/>
              <a:ext cx="256" cy="85"/>
              <a:chOff x="3890" y="3988"/>
              <a:chExt cx="256" cy="85"/>
            </a:xfrm>
          </p:grpSpPr>
          <p:sp>
            <p:nvSpPr>
              <p:cNvPr id="19831" name="WordArt 375">
                <a:extLst>
                  <a:ext uri="{FF2B5EF4-FFF2-40B4-BE49-F238E27FC236}">
                    <a16:creationId xmlns:a16="http://schemas.microsoft.com/office/drawing/2014/main" id="{BC50EAC7-5D05-41E1-B4EF-F4376676469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0" y="398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高石市</a:t>
                </a:r>
              </a:p>
            </p:txBody>
          </p:sp>
          <p:sp>
            <p:nvSpPr>
              <p:cNvPr id="19832" name="WordArt 376">
                <a:extLst>
                  <a:ext uri="{FF2B5EF4-FFF2-40B4-BE49-F238E27FC236}">
                    <a16:creationId xmlns:a16="http://schemas.microsoft.com/office/drawing/2014/main" id="{8F6290B4-1DA6-43F0-816A-847CD20174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90" y="398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高石市</a:t>
                </a:r>
              </a:p>
            </p:txBody>
          </p:sp>
        </p:grpSp>
        <p:sp>
          <p:nvSpPr>
            <p:cNvPr id="19833" name="Rectangle 377">
              <a:extLst>
                <a:ext uri="{FF2B5EF4-FFF2-40B4-BE49-F238E27FC236}">
                  <a16:creationId xmlns:a16="http://schemas.microsoft.com/office/drawing/2014/main" id="{D10E9E46-0529-4DE1-B34B-676C76C53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344"/>
              <a:ext cx="340" cy="226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4" name="Rectangle 378">
              <a:extLst>
                <a:ext uri="{FF2B5EF4-FFF2-40B4-BE49-F238E27FC236}">
                  <a16:creationId xmlns:a16="http://schemas.microsoft.com/office/drawing/2014/main" id="{15E21F12-8F35-4476-900C-951F36D5E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096"/>
              <a:ext cx="340" cy="79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5" name="Rectangle 379">
              <a:extLst>
                <a:ext uri="{FF2B5EF4-FFF2-40B4-BE49-F238E27FC236}">
                  <a16:creationId xmlns:a16="http://schemas.microsoft.com/office/drawing/2014/main" id="{60485FFB-B25F-4FD5-A5F6-22E36F777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" y="1890"/>
              <a:ext cx="340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6" name="Rectangle 380">
              <a:extLst>
                <a:ext uri="{FF2B5EF4-FFF2-40B4-BE49-F238E27FC236}">
                  <a16:creationId xmlns:a16="http://schemas.microsoft.com/office/drawing/2014/main" id="{9BD874F5-540D-42C4-AE16-003FF1937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344"/>
              <a:ext cx="567" cy="226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7" name="Rectangle 381">
              <a:extLst>
                <a:ext uri="{FF2B5EF4-FFF2-40B4-BE49-F238E27FC236}">
                  <a16:creationId xmlns:a16="http://schemas.microsoft.com/office/drawing/2014/main" id="{A46EA41A-934E-432F-A597-5F76C629E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2117"/>
              <a:ext cx="340" cy="226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8" name="Rectangle 382">
              <a:extLst>
                <a:ext uri="{FF2B5EF4-FFF2-40B4-BE49-F238E27FC236}">
                  <a16:creationId xmlns:a16="http://schemas.microsoft.com/office/drawing/2014/main" id="{BC0A6E43-0468-4C6F-B2EA-3E136FC78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6" y="2117"/>
              <a:ext cx="340" cy="226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39" name="Rectangle 383">
              <a:extLst>
                <a:ext uri="{FF2B5EF4-FFF2-40B4-BE49-F238E27FC236}">
                  <a16:creationId xmlns:a16="http://schemas.microsoft.com/office/drawing/2014/main" id="{AB3037FB-5B0F-4664-A90B-CF8328856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6" y="2117"/>
              <a:ext cx="340" cy="226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0" name="Rectangle 384">
              <a:extLst>
                <a:ext uri="{FF2B5EF4-FFF2-40B4-BE49-F238E27FC236}">
                  <a16:creationId xmlns:a16="http://schemas.microsoft.com/office/drawing/2014/main" id="{EAE65310-9728-47C5-85AF-31EB71CEE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6" y="1096"/>
              <a:ext cx="453" cy="1021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1" name="Rectangle 385">
              <a:extLst>
                <a:ext uri="{FF2B5EF4-FFF2-40B4-BE49-F238E27FC236}">
                  <a16:creationId xmlns:a16="http://schemas.microsoft.com/office/drawing/2014/main" id="{B7880EC5-27C7-4A65-B260-E123F920C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550"/>
              <a:ext cx="567" cy="567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42" name="Rectangle 386">
              <a:extLst>
                <a:ext uri="{FF2B5EF4-FFF2-40B4-BE49-F238E27FC236}">
                  <a16:creationId xmlns:a16="http://schemas.microsoft.com/office/drawing/2014/main" id="{AC7D8862-39C2-4618-9911-DC38D0C76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096"/>
              <a:ext cx="341" cy="454"/>
            </a:xfrm>
            <a:prstGeom prst="rect">
              <a:avLst/>
            </a:prstGeom>
            <a:solidFill>
              <a:srgbClr val="99CC00">
                <a:alpha val="50000"/>
              </a:srgbClr>
            </a:solidFill>
            <a:ln w="31750">
              <a:solidFill>
                <a:srgbClr val="008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9856" name="Group 400">
              <a:extLst>
                <a:ext uri="{FF2B5EF4-FFF2-40B4-BE49-F238E27FC236}">
                  <a16:creationId xmlns:a16="http://schemas.microsoft.com/office/drawing/2014/main" id="{DA2E8D43-971E-45E2-AC89-AB0E95CAF2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35" y="1791"/>
              <a:ext cx="256" cy="85"/>
              <a:chOff x="5477" y="1805"/>
              <a:chExt cx="256" cy="85"/>
            </a:xfrm>
          </p:grpSpPr>
          <p:sp>
            <p:nvSpPr>
              <p:cNvPr id="19857" name="WordArt 401">
                <a:extLst>
                  <a:ext uri="{FF2B5EF4-FFF2-40B4-BE49-F238E27FC236}">
                    <a16:creationId xmlns:a16="http://schemas.microsoft.com/office/drawing/2014/main" id="{4B4736CF-7EAD-434B-AA6B-99EF9848C2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805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枚方市</a:t>
                </a:r>
              </a:p>
            </p:txBody>
          </p:sp>
          <p:sp>
            <p:nvSpPr>
              <p:cNvPr id="19858" name="WordArt 402">
                <a:extLst>
                  <a:ext uri="{FF2B5EF4-FFF2-40B4-BE49-F238E27FC236}">
                    <a16:creationId xmlns:a16="http://schemas.microsoft.com/office/drawing/2014/main" id="{C3205196-194A-4F89-8FA9-9E6FA80F4E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77" y="1805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枚方市</a:t>
                </a:r>
              </a:p>
            </p:txBody>
          </p:sp>
        </p:grpSp>
        <p:grpSp>
          <p:nvGrpSpPr>
            <p:cNvPr id="19859" name="Group 403">
              <a:extLst>
                <a:ext uri="{FF2B5EF4-FFF2-40B4-BE49-F238E27FC236}">
                  <a16:creationId xmlns:a16="http://schemas.microsoft.com/office/drawing/2014/main" id="{D4B0FD86-6AAE-4E86-99B3-FF00CDB73D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2" y="1280"/>
              <a:ext cx="256" cy="85"/>
              <a:chOff x="5364" y="1181"/>
              <a:chExt cx="256" cy="85"/>
            </a:xfrm>
          </p:grpSpPr>
          <p:sp>
            <p:nvSpPr>
              <p:cNvPr id="19860" name="WordArt 404">
                <a:extLst>
                  <a:ext uri="{FF2B5EF4-FFF2-40B4-BE49-F238E27FC236}">
                    <a16:creationId xmlns:a16="http://schemas.microsoft.com/office/drawing/2014/main" id="{D2733EC0-B2FB-4E3B-9D9B-7893BE14A8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64" y="1181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島本町</a:t>
                </a:r>
              </a:p>
            </p:txBody>
          </p:sp>
          <p:sp>
            <p:nvSpPr>
              <p:cNvPr id="19861" name="WordArt 405">
                <a:extLst>
                  <a:ext uri="{FF2B5EF4-FFF2-40B4-BE49-F238E27FC236}">
                    <a16:creationId xmlns:a16="http://schemas.microsoft.com/office/drawing/2014/main" id="{39C01555-7A98-4203-9158-0F4D8A5F00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364" y="1181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島本町</a:t>
                </a:r>
              </a:p>
            </p:txBody>
          </p:sp>
        </p:grpSp>
        <p:grpSp>
          <p:nvGrpSpPr>
            <p:cNvPr id="19862" name="Group 406">
              <a:extLst>
                <a:ext uri="{FF2B5EF4-FFF2-40B4-BE49-F238E27FC236}">
                  <a16:creationId xmlns:a16="http://schemas.microsoft.com/office/drawing/2014/main" id="{182DCC3F-EA21-4E75-941B-6C4F9913B4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43" y="1451"/>
              <a:ext cx="256" cy="85"/>
              <a:chOff x="4599" y="1465"/>
              <a:chExt cx="256" cy="85"/>
            </a:xfrm>
          </p:grpSpPr>
          <p:sp>
            <p:nvSpPr>
              <p:cNvPr id="19863" name="WordArt 407">
                <a:extLst>
                  <a:ext uri="{FF2B5EF4-FFF2-40B4-BE49-F238E27FC236}">
                    <a16:creationId xmlns:a16="http://schemas.microsoft.com/office/drawing/2014/main" id="{DC752DA0-A9E2-461D-9264-4D8148CDB9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99" y="1465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茨木市</a:t>
                </a:r>
              </a:p>
            </p:txBody>
          </p:sp>
          <p:sp>
            <p:nvSpPr>
              <p:cNvPr id="19864" name="WordArt 408">
                <a:extLst>
                  <a:ext uri="{FF2B5EF4-FFF2-40B4-BE49-F238E27FC236}">
                    <a16:creationId xmlns:a16="http://schemas.microsoft.com/office/drawing/2014/main" id="{9D3A289E-0168-4142-8134-99979A64F47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599" y="1465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茨木市</a:t>
                </a:r>
              </a:p>
            </p:txBody>
          </p:sp>
        </p:grpSp>
        <p:grpSp>
          <p:nvGrpSpPr>
            <p:cNvPr id="19865" name="Group 409">
              <a:extLst>
                <a:ext uri="{FF2B5EF4-FFF2-40B4-BE49-F238E27FC236}">
                  <a16:creationId xmlns:a16="http://schemas.microsoft.com/office/drawing/2014/main" id="{FD323295-EB19-4484-9A5C-12E6FC468D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25" y="1564"/>
              <a:ext cx="256" cy="85"/>
              <a:chOff x="4996" y="1408"/>
              <a:chExt cx="256" cy="85"/>
            </a:xfrm>
          </p:grpSpPr>
          <p:sp>
            <p:nvSpPr>
              <p:cNvPr id="19866" name="WordArt 410">
                <a:extLst>
                  <a:ext uri="{FF2B5EF4-FFF2-40B4-BE49-F238E27FC236}">
                    <a16:creationId xmlns:a16="http://schemas.microsoft.com/office/drawing/2014/main" id="{F0BE2FFA-52A9-4BC6-B721-D5B28F98527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1408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高槻市</a:t>
                </a:r>
              </a:p>
            </p:txBody>
          </p:sp>
          <p:sp>
            <p:nvSpPr>
              <p:cNvPr id="19867" name="WordArt 411">
                <a:extLst>
                  <a:ext uri="{FF2B5EF4-FFF2-40B4-BE49-F238E27FC236}">
                    <a16:creationId xmlns:a16="http://schemas.microsoft.com/office/drawing/2014/main" id="{93FB0B54-7A33-4994-8094-AF6FE628465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996" y="1408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高槻市</a:t>
                </a:r>
              </a:p>
            </p:txBody>
          </p:sp>
        </p:grpSp>
        <p:grpSp>
          <p:nvGrpSpPr>
            <p:cNvPr id="19868" name="Group 412">
              <a:extLst>
                <a:ext uri="{FF2B5EF4-FFF2-40B4-BE49-F238E27FC236}">
                  <a16:creationId xmlns:a16="http://schemas.microsoft.com/office/drawing/2014/main" id="{0750B0D3-13DE-4AA1-9254-986BA4B7AE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22" y="2414"/>
              <a:ext cx="256" cy="85"/>
              <a:chOff x="5420" y="2457"/>
              <a:chExt cx="256" cy="85"/>
            </a:xfrm>
          </p:grpSpPr>
          <p:sp>
            <p:nvSpPr>
              <p:cNvPr id="19869" name="WordArt 413">
                <a:extLst>
                  <a:ext uri="{FF2B5EF4-FFF2-40B4-BE49-F238E27FC236}">
                    <a16:creationId xmlns:a16="http://schemas.microsoft.com/office/drawing/2014/main" id="{BCB72E50-5937-4FA6-AF24-2D2AA490B8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0" y="245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四条畷市</a:t>
                </a:r>
              </a:p>
            </p:txBody>
          </p:sp>
          <p:sp>
            <p:nvSpPr>
              <p:cNvPr id="19870" name="WordArt 414">
                <a:extLst>
                  <a:ext uri="{FF2B5EF4-FFF2-40B4-BE49-F238E27FC236}">
                    <a16:creationId xmlns:a16="http://schemas.microsoft.com/office/drawing/2014/main" id="{45D79D70-E98C-4288-A40D-A7F05F78B6C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20" y="245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四条畷市</a:t>
                </a:r>
              </a:p>
            </p:txBody>
          </p:sp>
        </p:grpSp>
        <p:grpSp>
          <p:nvGrpSpPr>
            <p:cNvPr id="19871" name="Group 415">
              <a:extLst>
                <a:ext uri="{FF2B5EF4-FFF2-40B4-BE49-F238E27FC236}">
                  <a16:creationId xmlns:a16="http://schemas.microsoft.com/office/drawing/2014/main" id="{9A6F449D-9EC8-411B-AF14-FF6D193AC5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48" y="2187"/>
              <a:ext cx="256" cy="85"/>
              <a:chOff x="5506" y="2173"/>
              <a:chExt cx="256" cy="85"/>
            </a:xfrm>
          </p:grpSpPr>
          <p:sp>
            <p:nvSpPr>
              <p:cNvPr id="19872" name="WordArt 416">
                <a:extLst>
                  <a:ext uri="{FF2B5EF4-FFF2-40B4-BE49-F238E27FC236}">
                    <a16:creationId xmlns:a16="http://schemas.microsoft.com/office/drawing/2014/main" id="{FA057057-7D46-4F12-9CBD-35E54C21D1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06" y="2173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交野市</a:t>
                </a:r>
              </a:p>
            </p:txBody>
          </p:sp>
          <p:sp>
            <p:nvSpPr>
              <p:cNvPr id="19873" name="WordArt 417">
                <a:extLst>
                  <a:ext uri="{FF2B5EF4-FFF2-40B4-BE49-F238E27FC236}">
                    <a16:creationId xmlns:a16="http://schemas.microsoft.com/office/drawing/2014/main" id="{0AF0B85D-BEDB-4493-9ABB-D038E56A4E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506" y="2173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交野市</a:t>
                </a:r>
              </a:p>
            </p:txBody>
          </p:sp>
        </p:grpSp>
        <p:grpSp>
          <p:nvGrpSpPr>
            <p:cNvPr id="19874" name="Group 418">
              <a:extLst>
                <a:ext uri="{FF2B5EF4-FFF2-40B4-BE49-F238E27FC236}">
                  <a16:creationId xmlns:a16="http://schemas.microsoft.com/office/drawing/2014/main" id="{ADBAEFB5-BBB1-49E7-AB7E-253FF3D85C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1" y="2187"/>
              <a:ext cx="256" cy="85"/>
              <a:chOff x="5137" y="2173"/>
              <a:chExt cx="256" cy="85"/>
            </a:xfrm>
          </p:grpSpPr>
          <p:sp>
            <p:nvSpPr>
              <p:cNvPr id="19875" name="WordArt 419">
                <a:extLst>
                  <a:ext uri="{FF2B5EF4-FFF2-40B4-BE49-F238E27FC236}">
                    <a16:creationId xmlns:a16="http://schemas.microsoft.com/office/drawing/2014/main" id="{3DBC6889-F1DC-41D9-B13F-B2B3CE4C36D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7" y="2173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寝屋川市</a:t>
                </a:r>
              </a:p>
            </p:txBody>
          </p:sp>
          <p:sp>
            <p:nvSpPr>
              <p:cNvPr id="19876" name="WordArt 420">
                <a:extLst>
                  <a:ext uri="{FF2B5EF4-FFF2-40B4-BE49-F238E27FC236}">
                    <a16:creationId xmlns:a16="http://schemas.microsoft.com/office/drawing/2014/main" id="{151CD273-DD1A-4429-BA57-975782E5F3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137" y="2173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寝屋川市</a:t>
                </a:r>
              </a:p>
            </p:txBody>
          </p:sp>
        </p:grpSp>
        <p:grpSp>
          <p:nvGrpSpPr>
            <p:cNvPr id="19877" name="Group 421">
              <a:extLst>
                <a:ext uri="{FF2B5EF4-FFF2-40B4-BE49-F238E27FC236}">
                  <a16:creationId xmlns:a16="http://schemas.microsoft.com/office/drawing/2014/main" id="{7558D80E-9093-4A49-A2D5-41238D49E3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28" y="2074"/>
              <a:ext cx="256" cy="85"/>
              <a:chOff x="4429" y="2060"/>
              <a:chExt cx="256" cy="85"/>
            </a:xfrm>
          </p:grpSpPr>
          <p:sp>
            <p:nvSpPr>
              <p:cNvPr id="19878" name="WordArt 422">
                <a:extLst>
                  <a:ext uri="{FF2B5EF4-FFF2-40B4-BE49-F238E27FC236}">
                    <a16:creationId xmlns:a16="http://schemas.microsoft.com/office/drawing/2014/main" id="{FDC19F4F-C29C-4064-B591-B63905A1C2A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2060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吹田市</a:t>
                </a:r>
              </a:p>
            </p:txBody>
          </p:sp>
          <p:sp>
            <p:nvSpPr>
              <p:cNvPr id="19879" name="WordArt 423">
                <a:extLst>
                  <a:ext uri="{FF2B5EF4-FFF2-40B4-BE49-F238E27FC236}">
                    <a16:creationId xmlns:a16="http://schemas.microsoft.com/office/drawing/2014/main" id="{9B6DBF29-FD94-4DF8-A741-B048CC5799C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2060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吹田市</a:t>
                </a:r>
              </a:p>
            </p:txBody>
          </p:sp>
        </p:grpSp>
        <p:grpSp>
          <p:nvGrpSpPr>
            <p:cNvPr id="19880" name="Group 424">
              <a:extLst>
                <a:ext uri="{FF2B5EF4-FFF2-40B4-BE49-F238E27FC236}">
                  <a16:creationId xmlns:a16="http://schemas.microsoft.com/office/drawing/2014/main" id="{887209B6-484A-42D5-BAD6-C9F950C97E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3" y="2188"/>
              <a:ext cx="256" cy="85"/>
              <a:chOff x="4769" y="2202"/>
              <a:chExt cx="256" cy="85"/>
            </a:xfrm>
          </p:grpSpPr>
          <p:sp>
            <p:nvSpPr>
              <p:cNvPr id="19881" name="WordArt 425">
                <a:extLst>
                  <a:ext uri="{FF2B5EF4-FFF2-40B4-BE49-F238E27FC236}">
                    <a16:creationId xmlns:a16="http://schemas.microsoft.com/office/drawing/2014/main" id="{4E12EA21-1A12-45A0-9F30-3F15859729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2202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摂津市</a:t>
                </a:r>
              </a:p>
            </p:txBody>
          </p:sp>
          <p:sp>
            <p:nvSpPr>
              <p:cNvPr id="19882" name="WordArt 426">
                <a:extLst>
                  <a:ext uri="{FF2B5EF4-FFF2-40B4-BE49-F238E27FC236}">
                    <a16:creationId xmlns:a16="http://schemas.microsoft.com/office/drawing/2014/main" id="{7AAB6872-67D2-484E-8803-5E2BCD579DA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2202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摂津市</a:t>
                </a:r>
              </a:p>
            </p:txBody>
          </p:sp>
        </p:grpSp>
        <p:grpSp>
          <p:nvGrpSpPr>
            <p:cNvPr id="19883" name="Group 427">
              <a:extLst>
                <a:ext uri="{FF2B5EF4-FFF2-40B4-BE49-F238E27FC236}">
                  <a16:creationId xmlns:a16="http://schemas.microsoft.com/office/drawing/2014/main" id="{182E1DF2-797A-46C7-BA78-4A8F0E3AF7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68" y="2414"/>
              <a:ext cx="256" cy="85"/>
              <a:chOff x="4740" y="2372"/>
              <a:chExt cx="256" cy="85"/>
            </a:xfrm>
          </p:grpSpPr>
          <p:sp>
            <p:nvSpPr>
              <p:cNvPr id="19884" name="WordArt 428">
                <a:extLst>
                  <a:ext uri="{FF2B5EF4-FFF2-40B4-BE49-F238E27FC236}">
                    <a16:creationId xmlns:a16="http://schemas.microsoft.com/office/drawing/2014/main" id="{F7B2FC7D-6BDC-4375-A553-19617744107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0" y="2372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守口市</a:t>
                </a:r>
              </a:p>
            </p:txBody>
          </p:sp>
          <p:sp>
            <p:nvSpPr>
              <p:cNvPr id="19885" name="WordArt 429">
                <a:extLst>
                  <a:ext uri="{FF2B5EF4-FFF2-40B4-BE49-F238E27FC236}">
                    <a16:creationId xmlns:a16="http://schemas.microsoft.com/office/drawing/2014/main" id="{9E43537C-1AFC-41F6-A03F-8DDC351061A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40" y="2372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守口市</a:t>
                </a:r>
              </a:p>
            </p:txBody>
          </p:sp>
        </p:grpSp>
        <p:grpSp>
          <p:nvGrpSpPr>
            <p:cNvPr id="19886" name="Group 430">
              <a:extLst>
                <a:ext uri="{FF2B5EF4-FFF2-40B4-BE49-F238E27FC236}">
                  <a16:creationId xmlns:a16="http://schemas.microsoft.com/office/drawing/2014/main" id="{79A87FEE-44C4-4F44-8E2D-DC4A4579FA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34" y="4965"/>
              <a:ext cx="256" cy="85"/>
              <a:chOff x="3834" y="4753"/>
              <a:chExt cx="256" cy="85"/>
            </a:xfrm>
          </p:grpSpPr>
          <p:sp>
            <p:nvSpPr>
              <p:cNvPr id="19887" name="WordArt 431">
                <a:extLst>
                  <a:ext uri="{FF2B5EF4-FFF2-40B4-BE49-F238E27FC236}">
                    <a16:creationId xmlns:a16="http://schemas.microsoft.com/office/drawing/2014/main" id="{44F20003-C5B2-48D4-BFD3-694A05A39DC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4753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岸和田市</a:t>
                </a:r>
              </a:p>
            </p:txBody>
          </p:sp>
          <p:sp>
            <p:nvSpPr>
              <p:cNvPr id="19888" name="WordArt 432">
                <a:extLst>
                  <a:ext uri="{FF2B5EF4-FFF2-40B4-BE49-F238E27FC236}">
                    <a16:creationId xmlns:a16="http://schemas.microsoft.com/office/drawing/2014/main" id="{BA3F03DB-DA88-4E2B-A94D-9409406907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34" y="4753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岸和田市</a:t>
                </a:r>
              </a:p>
            </p:txBody>
          </p:sp>
        </p:grpSp>
        <p:grpSp>
          <p:nvGrpSpPr>
            <p:cNvPr id="19889" name="Group 433">
              <a:extLst>
                <a:ext uri="{FF2B5EF4-FFF2-40B4-BE49-F238E27FC236}">
                  <a16:creationId xmlns:a16="http://schemas.microsoft.com/office/drawing/2014/main" id="{7D36B3DA-C8F3-4A5B-8D79-54C38735A3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44" y="4966"/>
              <a:ext cx="256" cy="85"/>
              <a:chOff x="4202" y="4697"/>
              <a:chExt cx="256" cy="85"/>
            </a:xfrm>
          </p:grpSpPr>
          <p:sp>
            <p:nvSpPr>
              <p:cNvPr id="19890" name="WordArt 434">
                <a:extLst>
                  <a:ext uri="{FF2B5EF4-FFF2-40B4-BE49-F238E27FC236}">
                    <a16:creationId xmlns:a16="http://schemas.microsoft.com/office/drawing/2014/main" id="{9A9AA83E-AC52-4472-9253-4CE62B5CDBE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4697"/>
                <a:ext cx="256" cy="8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和泉市</a:t>
                </a:r>
              </a:p>
            </p:txBody>
          </p:sp>
          <p:sp>
            <p:nvSpPr>
              <p:cNvPr id="19891" name="WordArt 435">
                <a:extLst>
                  <a:ext uri="{FF2B5EF4-FFF2-40B4-BE49-F238E27FC236}">
                    <a16:creationId xmlns:a16="http://schemas.microsoft.com/office/drawing/2014/main" id="{79FEF2FE-2ED8-40A9-B21C-E94EEC1AA63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202" y="4697"/>
                <a:ext cx="256" cy="85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和泉市</a:t>
                </a: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84" name="Group 372">
            <a:extLst>
              <a:ext uri="{FF2B5EF4-FFF2-40B4-BE49-F238E27FC236}">
                <a16:creationId xmlns:a16="http://schemas.microsoft.com/office/drawing/2014/main" id="{08EC277A-2E3F-44F3-8A22-034F598EB2DF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569913"/>
            <a:ext cx="8012112" cy="8191500"/>
            <a:chOff x="913" y="359"/>
            <a:chExt cx="5047" cy="5160"/>
          </a:xfrm>
        </p:grpSpPr>
        <p:grpSp>
          <p:nvGrpSpPr>
            <p:cNvPr id="13631" name="Group 319">
              <a:extLst>
                <a:ext uri="{FF2B5EF4-FFF2-40B4-BE49-F238E27FC236}">
                  <a16:creationId xmlns:a16="http://schemas.microsoft.com/office/drawing/2014/main" id="{85D16BBA-51E5-4551-8B71-925321C218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3" y="359"/>
              <a:ext cx="5047" cy="5160"/>
              <a:chOff x="913" y="359"/>
              <a:chExt cx="5047" cy="5160"/>
            </a:xfrm>
          </p:grpSpPr>
          <p:sp>
            <p:nvSpPr>
              <p:cNvPr id="13569" name="Freeform 257">
                <a:extLst>
                  <a:ext uri="{FF2B5EF4-FFF2-40B4-BE49-F238E27FC236}">
                    <a16:creationId xmlns:a16="http://schemas.microsoft.com/office/drawing/2014/main" id="{802A1D8A-7760-415B-9993-B8EA8FBCA9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3" y="1550"/>
                <a:ext cx="1474" cy="1077"/>
              </a:xfrm>
              <a:custGeom>
                <a:avLst/>
                <a:gdLst>
                  <a:gd name="T0" fmla="*/ 907 w 1474"/>
                  <a:gd name="T1" fmla="*/ 0 h 1077"/>
                  <a:gd name="T2" fmla="*/ 907 w 1474"/>
                  <a:gd name="T3" fmla="*/ 227 h 1077"/>
                  <a:gd name="T4" fmla="*/ 454 w 1474"/>
                  <a:gd name="T5" fmla="*/ 453 h 1077"/>
                  <a:gd name="T6" fmla="*/ 340 w 1474"/>
                  <a:gd name="T7" fmla="*/ 623 h 1077"/>
                  <a:gd name="T8" fmla="*/ 57 w 1474"/>
                  <a:gd name="T9" fmla="*/ 737 h 1077"/>
                  <a:gd name="T10" fmla="*/ 0 w 1474"/>
                  <a:gd name="T11" fmla="*/ 907 h 1077"/>
                  <a:gd name="T12" fmla="*/ 113 w 1474"/>
                  <a:gd name="T13" fmla="*/ 1020 h 1077"/>
                  <a:gd name="T14" fmla="*/ 454 w 1474"/>
                  <a:gd name="T15" fmla="*/ 850 h 1077"/>
                  <a:gd name="T16" fmla="*/ 227 w 1474"/>
                  <a:gd name="T17" fmla="*/ 1077 h 1077"/>
                  <a:gd name="T18" fmla="*/ 794 w 1474"/>
                  <a:gd name="T19" fmla="*/ 907 h 1077"/>
                  <a:gd name="T20" fmla="*/ 907 w 1474"/>
                  <a:gd name="T21" fmla="*/ 1077 h 1077"/>
                  <a:gd name="T22" fmla="*/ 1304 w 1474"/>
                  <a:gd name="T23" fmla="*/ 850 h 1077"/>
                  <a:gd name="T24" fmla="*/ 1474 w 1474"/>
                  <a:gd name="T25" fmla="*/ 623 h 1077"/>
                  <a:gd name="T26" fmla="*/ 1304 w 1474"/>
                  <a:gd name="T27" fmla="*/ 340 h 1077"/>
                  <a:gd name="T28" fmla="*/ 1134 w 1474"/>
                  <a:gd name="T29" fmla="*/ 283 h 1077"/>
                  <a:gd name="T30" fmla="*/ 1134 w 1474"/>
                  <a:gd name="T31" fmla="*/ 170 h 1077"/>
                  <a:gd name="T32" fmla="*/ 907 w 1474"/>
                  <a:gd name="T33" fmla="*/ 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74" h="1077">
                    <a:moveTo>
                      <a:pt x="907" y="0"/>
                    </a:moveTo>
                    <a:lnTo>
                      <a:pt x="907" y="227"/>
                    </a:lnTo>
                    <a:lnTo>
                      <a:pt x="454" y="453"/>
                    </a:lnTo>
                    <a:lnTo>
                      <a:pt x="340" y="623"/>
                    </a:lnTo>
                    <a:lnTo>
                      <a:pt x="57" y="737"/>
                    </a:lnTo>
                    <a:lnTo>
                      <a:pt x="0" y="907"/>
                    </a:lnTo>
                    <a:lnTo>
                      <a:pt x="113" y="1020"/>
                    </a:lnTo>
                    <a:lnTo>
                      <a:pt x="454" y="850"/>
                    </a:lnTo>
                    <a:lnTo>
                      <a:pt x="227" y="1077"/>
                    </a:lnTo>
                    <a:lnTo>
                      <a:pt x="794" y="907"/>
                    </a:lnTo>
                    <a:lnTo>
                      <a:pt x="907" y="1077"/>
                    </a:lnTo>
                    <a:lnTo>
                      <a:pt x="1304" y="850"/>
                    </a:lnTo>
                    <a:lnTo>
                      <a:pt x="1474" y="623"/>
                    </a:lnTo>
                    <a:lnTo>
                      <a:pt x="1304" y="340"/>
                    </a:lnTo>
                    <a:lnTo>
                      <a:pt x="1134" y="283"/>
                    </a:lnTo>
                    <a:lnTo>
                      <a:pt x="1134" y="170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0" name="Freeform 258">
                <a:extLst>
                  <a:ext uri="{FF2B5EF4-FFF2-40B4-BE49-F238E27FC236}">
                    <a16:creationId xmlns:a16="http://schemas.microsoft.com/office/drawing/2014/main" id="{F777A63E-33CF-43C7-946C-CCD356178F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0" y="813"/>
                <a:ext cx="1417" cy="1360"/>
              </a:xfrm>
              <a:custGeom>
                <a:avLst/>
                <a:gdLst>
                  <a:gd name="T0" fmla="*/ 0 w 1418"/>
                  <a:gd name="T1" fmla="*/ 737 h 1360"/>
                  <a:gd name="T2" fmla="*/ 227 w 1418"/>
                  <a:gd name="T3" fmla="*/ 907 h 1360"/>
                  <a:gd name="T4" fmla="*/ 227 w 1418"/>
                  <a:gd name="T5" fmla="*/ 1020 h 1360"/>
                  <a:gd name="T6" fmla="*/ 397 w 1418"/>
                  <a:gd name="T7" fmla="*/ 1077 h 1360"/>
                  <a:gd name="T8" fmla="*/ 567 w 1418"/>
                  <a:gd name="T9" fmla="*/ 1360 h 1360"/>
                  <a:gd name="T10" fmla="*/ 1021 w 1418"/>
                  <a:gd name="T11" fmla="*/ 1020 h 1360"/>
                  <a:gd name="T12" fmla="*/ 1304 w 1418"/>
                  <a:gd name="T13" fmla="*/ 964 h 1360"/>
                  <a:gd name="T14" fmla="*/ 1304 w 1418"/>
                  <a:gd name="T15" fmla="*/ 793 h 1360"/>
                  <a:gd name="T16" fmla="*/ 1191 w 1418"/>
                  <a:gd name="T17" fmla="*/ 680 h 1360"/>
                  <a:gd name="T18" fmla="*/ 1418 w 1418"/>
                  <a:gd name="T19" fmla="*/ 226 h 1360"/>
                  <a:gd name="T20" fmla="*/ 1191 w 1418"/>
                  <a:gd name="T21" fmla="*/ 56 h 1360"/>
                  <a:gd name="T22" fmla="*/ 964 w 1418"/>
                  <a:gd name="T23" fmla="*/ 0 h 1360"/>
                  <a:gd name="T24" fmla="*/ 737 w 1418"/>
                  <a:gd name="T25" fmla="*/ 453 h 1360"/>
                  <a:gd name="T26" fmla="*/ 567 w 1418"/>
                  <a:gd name="T27" fmla="*/ 567 h 1360"/>
                  <a:gd name="T28" fmla="*/ 170 w 1418"/>
                  <a:gd name="T29" fmla="*/ 510 h 1360"/>
                  <a:gd name="T30" fmla="*/ 0 w 1418"/>
                  <a:gd name="T31" fmla="*/ 567 h 1360"/>
                  <a:gd name="T32" fmla="*/ 0 w 1418"/>
                  <a:gd name="T33" fmla="*/ 73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18" h="1360">
                    <a:moveTo>
                      <a:pt x="0" y="737"/>
                    </a:moveTo>
                    <a:lnTo>
                      <a:pt x="227" y="907"/>
                    </a:lnTo>
                    <a:lnTo>
                      <a:pt x="227" y="1020"/>
                    </a:lnTo>
                    <a:lnTo>
                      <a:pt x="397" y="1077"/>
                    </a:lnTo>
                    <a:lnTo>
                      <a:pt x="567" y="1360"/>
                    </a:lnTo>
                    <a:lnTo>
                      <a:pt x="1021" y="1020"/>
                    </a:lnTo>
                    <a:lnTo>
                      <a:pt x="1304" y="964"/>
                    </a:lnTo>
                    <a:lnTo>
                      <a:pt x="1304" y="793"/>
                    </a:lnTo>
                    <a:lnTo>
                      <a:pt x="1191" y="680"/>
                    </a:lnTo>
                    <a:lnTo>
                      <a:pt x="1418" y="226"/>
                    </a:lnTo>
                    <a:lnTo>
                      <a:pt x="1191" y="56"/>
                    </a:lnTo>
                    <a:lnTo>
                      <a:pt x="964" y="0"/>
                    </a:lnTo>
                    <a:lnTo>
                      <a:pt x="737" y="453"/>
                    </a:lnTo>
                    <a:lnTo>
                      <a:pt x="567" y="567"/>
                    </a:lnTo>
                    <a:lnTo>
                      <a:pt x="170" y="510"/>
                    </a:lnTo>
                    <a:lnTo>
                      <a:pt x="0" y="567"/>
                    </a:lnTo>
                    <a:lnTo>
                      <a:pt x="0" y="73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2" name="Freeform 260">
                <a:extLst>
                  <a:ext uri="{FF2B5EF4-FFF2-40B4-BE49-F238E27FC236}">
                    <a16:creationId xmlns:a16="http://schemas.microsoft.com/office/drawing/2014/main" id="{96A64322-B467-47F9-B828-3207FD5C6E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59"/>
                <a:ext cx="1417" cy="1474"/>
              </a:xfrm>
              <a:custGeom>
                <a:avLst/>
                <a:gdLst>
                  <a:gd name="T0" fmla="*/ 113 w 1417"/>
                  <a:gd name="T1" fmla="*/ 1418 h 1474"/>
                  <a:gd name="T2" fmla="*/ 113 w 1417"/>
                  <a:gd name="T3" fmla="*/ 1247 h 1474"/>
                  <a:gd name="T4" fmla="*/ 0 w 1417"/>
                  <a:gd name="T5" fmla="*/ 1134 h 1474"/>
                  <a:gd name="T6" fmla="*/ 227 w 1417"/>
                  <a:gd name="T7" fmla="*/ 680 h 1474"/>
                  <a:gd name="T8" fmla="*/ 340 w 1417"/>
                  <a:gd name="T9" fmla="*/ 510 h 1474"/>
                  <a:gd name="T10" fmla="*/ 510 w 1417"/>
                  <a:gd name="T11" fmla="*/ 567 h 1474"/>
                  <a:gd name="T12" fmla="*/ 737 w 1417"/>
                  <a:gd name="T13" fmla="*/ 454 h 1474"/>
                  <a:gd name="T14" fmla="*/ 680 w 1417"/>
                  <a:gd name="T15" fmla="*/ 340 h 1474"/>
                  <a:gd name="T16" fmla="*/ 794 w 1417"/>
                  <a:gd name="T17" fmla="*/ 227 h 1474"/>
                  <a:gd name="T18" fmla="*/ 964 w 1417"/>
                  <a:gd name="T19" fmla="*/ 227 h 1474"/>
                  <a:gd name="T20" fmla="*/ 1021 w 1417"/>
                  <a:gd name="T21" fmla="*/ 0 h 1474"/>
                  <a:gd name="T22" fmla="*/ 1247 w 1417"/>
                  <a:gd name="T23" fmla="*/ 0 h 1474"/>
                  <a:gd name="T24" fmla="*/ 1247 w 1417"/>
                  <a:gd name="T25" fmla="*/ 284 h 1474"/>
                  <a:gd name="T26" fmla="*/ 1417 w 1417"/>
                  <a:gd name="T27" fmla="*/ 397 h 1474"/>
                  <a:gd name="T28" fmla="*/ 1134 w 1417"/>
                  <a:gd name="T29" fmla="*/ 1021 h 1474"/>
                  <a:gd name="T30" fmla="*/ 1021 w 1417"/>
                  <a:gd name="T31" fmla="*/ 1077 h 1474"/>
                  <a:gd name="T32" fmla="*/ 624 w 1417"/>
                  <a:gd name="T33" fmla="*/ 1077 h 1474"/>
                  <a:gd name="T34" fmla="*/ 454 w 1417"/>
                  <a:gd name="T35" fmla="*/ 1134 h 1474"/>
                  <a:gd name="T36" fmla="*/ 340 w 1417"/>
                  <a:gd name="T37" fmla="*/ 1474 h 1474"/>
                  <a:gd name="T38" fmla="*/ 113 w 1417"/>
                  <a:gd name="T39" fmla="*/ 141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17" h="1474">
                    <a:moveTo>
                      <a:pt x="113" y="1418"/>
                    </a:moveTo>
                    <a:lnTo>
                      <a:pt x="113" y="1247"/>
                    </a:lnTo>
                    <a:lnTo>
                      <a:pt x="0" y="1134"/>
                    </a:lnTo>
                    <a:lnTo>
                      <a:pt x="227" y="680"/>
                    </a:lnTo>
                    <a:lnTo>
                      <a:pt x="340" y="510"/>
                    </a:lnTo>
                    <a:lnTo>
                      <a:pt x="510" y="567"/>
                    </a:lnTo>
                    <a:lnTo>
                      <a:pt x="737" y="454"/>
                    </a:lnTo>
                    <a:lnTo>
                      <a:pt x="680" y="340"/>
                    </a:lnTo>
                    <a:lnTo>
                      <a:pt x="794" y="227"/>
                    </a:lnTo>
                    <a:lnTo>
                      <a:pt x="964" y="227"/>
                    </a:lnTo>
                    <a:lnTo>
                      <a:pt x="1021" y="0"/>
                    </a:lnTo>
                    <a:lnTo>
                      <a:pt x="1247" y="0"/>
                    </a:lnTo>
                    <a:lnTo>
                      <a:pt x="1247" y="284"/>
                    </a:lnTo>
                    <a:lnTo>
                      <a:pt x="1417" y="397"/>
                    </a:lnTo>
                    <a:lnTo>
                      <a:pt x="1134" y="1021"/>
                    </a:lnTo>
                    <a:lnTo>
                      <a:pt x="1021" y="1077"/>
                    </a:lnTo>
                    <a:lnTo>
                      <a:pt x="624" y="1077"/>
                    </a:lnTo>
                    <a:lnTo>
                      <a:pt x="454" y="1134"/>
                    </a:lnTo>
                    <a:lnTo>
                      <a:pt x="340" y="1474"/>
                    </a:lnTo>
                    <a:lnTo>
                      <a:pt x="113" y="1418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6" name="Freeform 264">
                <a:extLst>
                  <a:ext uri="{FF2B5EF4-FFF2-40B4-BE49-F238E27FC236}">
                    <a16:creationId xmlns:a16="http://schemas.microsoft.com/office/drawing/2014/main" id="{497345A8-C7D2-44C0-9688-F6C5590891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173"/>
                <a:ext cx="624" cy="681"/>
              </a:xfrm>
              <a:custGeom>
                <a:avLst/>
                <a:gdLst>
                  <a:gd name="T0" fmla="*/ 227 w 624"/>
                  <a:gd name="T1" fmla="*/ 0 h 681"/>
                  <a:gd name="T2" fmla="*/ 57 w 624"/>
                  <a:gd name="T3" fmla="*/ 227 h 681"/>
                  <a:gd name="T4" fmla="*/ 0 w 624"/>
                  <a:gd name="T5" fmla="*/ 454 h 681"/>
                  <a:gd name="T6" fmla="*/ 227 w 624"/>
                  <a:gd name="T7" fmla="*/ 681 h 681"/>
                  <a:gd name="T8" fmla="*/ 454 w 624"/>
                  <a:gd name="T9" fmla="*/ 624 h 681"/>
                  <a:gd name="T10" fmla="*/ 567 w 624"/>
                  <a:gd name="T11" fmla="*/ 341 h 681"/>
                  <a:gd name="T12" fmla="*/ 624 w 624"/>
                  <a:gd name="T13" fmla="*/ 341 h 681"/>
                  <a:gd name="T14" fmla="*/ 624 w 624"/>
                  <a:gd name="T15" fmla="*/ 114 h 681"/>
                  <a:gd name="T16" fmla="*/ 454 w 624"/>
                  <a:gd name="T17" fmla="*/ 171 h 681"/>
                  <a:gd name="T18" fmla="*/ 227 w 624"/>
                  <a:gd name="T19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4" h="681">
                    <a:moveTo>
                      <a:pt x="227" y="0"/>
                    </a:moveTo>
                    <a:lnTo>
                      <a:pt x="57" y="227"/>
                    </a:lnTo>
                    <a:lnTo>
                      <a:pt x="0" y="454"/>
                    </a:lnTo>
                    <a:lnTo>
                      <a:pt x="227" y="681"/>
                    </a:lnTo>
                    <a:lnTo>
                      <a:pt x="454" y="624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114"/>
                    </a:lnTo>
                    <a:lnTo>
                      <a:pt x="454" y="171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7" name="Freeform 265">
                <a:extLst>
                  <a:ext uri="{FF2B5EF4-FFF2-40B4-BE49-F238E27FC236}">
                    <a16:creationId xmlns:a16="http://schemas.microsoft.com/office/drawing/2014/main" id="{DA23960E-6546-4CB9-B556-889F2DB75E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1777"/>
                <a:ext cx="1191" cy="1020"/>
              </a:xfrm>
              <a:custGeom>
                <a:avLst/>
                <a:gdLst>
                  <a:gd name="T0" fmla="*/ 227 w 1191"/>
                  <a:gd name="T1" fmla="*/ 1020 h 1020"/>
                  <a:gd name="T2" fmla="*/ 340 w 1191"/>
                  <a:gd name="T3" fmla="*/ 737 h 1020"/>
                  <a:gd name="T4" fmla="*/ 397 w 1191"/>
                  <a:gd name="T5" fmla="*/ 737 h 1020"/>
                  <a:gd name="T6" fmla="*/ 397 w 1191"/>
                  <a:gd name="T7" fmla="*/ 510 h 1020"/>
                  <a:gd name="T8" fmla="*/ 227 w 1191"/>
                  <a:gd name="T9" fmla="*/ 567 h 1020"/>
                  <a:gd name="T10" fmla="*/ 0 w 1191"/>
                  <a:gd name="T11" fmla="*/ 396 h 1020"/>
                  <a:gd name="T12" fmla="*/ 454 w 1191"/>
                  <a:gd name="T13" fmla="*/ 56 h 1020"/>
                  <a:gd name="T14" fmla="*/ 737 w 1191"/>
                  <a:gd name="T15" fmla="*/ 0 h 1020"/>
                  <a:gd name="T16" fmla="*/ 964 w 1191"/>
                  <a:gd name="T17" fmla="*/ 56 h 1020"/>
                  <a:gd name="T18" fmla="*/ 1134 w 1191"/>
                  <a:gd name="T19" fmla="*/ 113 h 1020"/>
                  <a:gd name="T20" fmla="*/ 1134 w 1191"/>
                  <a:gd name="T21" fmla="*/ 283 h 1020"/>
                  <a:gd name="T22" fmla="*/ 1078 w 1191"/>
                  <a:gd name="T23" fmla="*/ 396 h 1020"/>
                  <a:gd name="T24" fmla="*/ 1191 w 1191"/>
                  <a:gd name="T25" fmla="*/ 680 h 1020"/>
                  <a:gd name="T26" fmla="*/ 1191 w 1191"/>
                  <a:gd name="T27" fmla="*/ 793 h 1020"/>
                  <a:gd name="T28" fmla="*/ 567 w 1191"/>
                  <a:gd name="T29" fmla="*/ 793 h 1020"/>
                  <a:gd name="T30" fmla="*/ 227 w 1191"/>
                  <a:gd name="T31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91" h="1020">
                    <a:moveTo>
                      <a:pt x="227" y="1020"/>
                    </a:move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510"/>
                    </a:lnTo>
                    <a:lnTo>
                      <a:pt x="227" y="567"/>
                    </a:lnTo>
                    <a:lnTo>
                      <a:pt x="0" y="396"/>
                    </a:lnTo>
                    <a:lnTo>
                      <a:pt x="454" y="56"/>
                    </a:lnTo>
                    <a:lnTo>
                      <a:pt x="737" y="0"/>
                    </a:lnTo>
                    <a:lnTo>
                      <a:pt x="964" y="56"/>
                    </a:lnTo>
                    <a:lnTo>
                      <a:pt x="1134" y="113"/>
                    </a:lnTo>
                    <a:lnTo>
                      <a:pt x="1134" y="283"/>
                    </a:lnTo>
                    <a:lnTo>
                      <a:pt x="1078" y="396"/>
                    </a:lnTo>
                    <a:lnTo>
                      <a:pt x="1191" y="680"/>
                    </a:lnTo>
                    <a:lnTo>
                      <a:pt x="1191" y="793"/>
                    </a:lnTo>
                    <a:lnTo>
                      <a:pt x="567" y="793"/>
                    </a:lnTo>
                    <a:lnTo>
                      <a:pt x="227" y="102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8" name="Freeform 266">
                <a:extLst>
                  <a:ext uri="{FF2B5EF4-FFF2-40B4-BE49-F238E27FC236}">
                    <a16:creationId xmlns:a16="http://schemas.microsoft.com/office/drawing/2014/main" id="{ED5C3725-C3C8-43B5-ABB9-5901AE9D3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1436"/>
                <a:ext cx="624" cy="1134"/>
              </a:xfrm>
              <a:custGeom>
                <a:avLst/>
                <a:gdLst>
                  <a:gd name="T0" fmla="*/ 227 w 624"/>
                  <a:gd name="T1" fmla="*/ 1134 h 1134"/>
                  <a:gd name="T2" fmla="*/ 227 w 624"/>
                  <a:gd name="T3" fmla="*/ 1021 h 1134"/>
                  <a:gd name="T4" fmla="*/ 114 w 624"/>
                  <a:gd name="T5" fmla="*/ 737 h 1134"/>
                  <a:gd name="T6" fmla="*/ 170 w 624"/>
                  <a:gd name="T7" fmla="*/ 624 h 1134"/>
                  <a:gd name="T8" fmla="*/ 170 w 624"/>
                  <a:gd name="T9" fmla="*/ 454 h 1134"/>
                  <a:gd name="T10" fmla="*/ 0 w 624"/>
                  <a:gd name="T11" fmla="*/ 397 h 1134"/>
                  <a:gd name="T12" fmla="*/ 114 w 624"/>
                  <a:gd name="T13" fmla="*/ 57 h 1134"/>
                  <a:gd name="T14" fmla="*/ 284 w 624"/>
                  <a:gd name="T15" fmla="*/ 0 h 1134"/>
                  <a:gd name="T16" fmla="*/ 624 w 624"/>
                  <a:gd name="T17" fmla="*/ 567 h 1134"/>
                  <a:gd name="T18" fmla="*/ 510 w 624"/>
                  <a:gd name="T19" fmla="*/ 737 h 1134"/>
                  <a:gd name="T20" fmla="*/ 510 w 624"/>
                  <a:gd name="T21" fmla="*/ 964 h 1134"/>
                  <a:gd name="T22" fmla="*/ 454 w 624"/>
                  <a:gd name="T23" fmla="*/ 1078 h 1134"/>
                  <a:gd name="T24" fmla="*/ 227 w 624"/>
                  <a:gd name="T2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4" h="1134">
                    <a:moveTo>
                      <a:pt x="227" y="1134"/>
                    </a:moveTo>
                    <a:lnTo>
                      <a:pt x="227" y="1021"/>
                    </a:lnTo>
                    <a:lnTo>
                      <a:pt x="114" y="737"/>
                    </a:lnTo>
                    <a:lnTo>
                      <a:pt x="170" y="624"/>
                    </a:lnTo>
                    <a:lnTo>
                      <a:pt x="170" y="454"/>
                    </a:lnTo>
                    <a:lnTo>
                      <a:pt x="0" y="397"/>
                    </a:lnTo>
                    <a:lnTo>
                      <a:pt x="114" y="57"/>
                    </a:lnTo>
                    <a:lnTo>
                      <a:pt x="284" y="0"/>
                    </a:lnTo>
                    <a:lnTo>
                      <a:pt x="624" y="567"/>
                    </a:lnTo>
                    <a:lnTo>
                      <a:pt x="510" y="737"/>
                    </a:lnTo>
                    <a:lnTo>
                      <a:pt x="510" y="964"/>
                    </a:lnTo>
                    <a:lnTo>
                      <a:pt x="454" y="1078"/>
                    </a:lnTo>
                    <a:lnTo>
                      <a:pt x="227" y="113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79" name="Freeform 267">
                <a:extLst>
                  <a:ext uri="{FF2B5EF4-FFF2-40B4-BE49-F238E27FC236}">
                    <a16:creationId xmlns:a16="http://schemas.microsoft.com/office/drawing/2014/main" id="{F0249E49-203F-481F-91E4-61DDD313C4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983"/>
                <a:ext cx="1020" cy="1020"/>
              </a:xfrm>
              <a:custGeom>
                <a:avLst/>
                <a:gdLst>
                  <a:gd name="T0" fmla="*/ 340 w 1020"/>
                  <a:gd name="T1" fmla="*/ 1020 h 1020"/>
                  <a:gd name="T2" fmla="*/ 0 w 1020"/>
                  <a:gd name="T3" fmla="*/ 453 h 1020"/>
                  <a:gd name="T4" fmla="*/ 397 w 1020"/>
                  <a:gd name="T5" fmla="*/ 453 h 1020"/>
                  <a:gd name="T6" fmla="*/ 510 w 1020"/>
                  <a:gd name="T7" fmla="*/ 397 h 1020"/>
                  <a:gd name="T8" fmla="*/ 680 w 1020"/>
                  <a:gd name="T9" fmla="*/ 0 h 1020"/>
                  <a:gd name="T10" fmla="*/ 850 w 1020"/>
                  <a:gd name="T11" fmla="*/ 227 h 1020"/>
                  <a:gd name="T12" fmla="*/ 680 w 1020"/>
                  <a:gd name="T13" fmla="*/ 397 h 1020"/>
                  <a:gd name="T14" fmla="*/ 737 w 1020"/>
                  <a:gd name="T15" fmla="*/ 623 h 1020"/>
                  <a:gd name="T16" fmla="*/ 964 w 1020"/>
                  <a:gd name="T17" fmla="*/ 680 h 1020"/>
                  <a:gd name="T18" fmla="*/ 1020 w 1020"/>
                  <a:gd name="T19" fmla="*/ 850 h 1020"/>
                  <a:gd name="T20" fmla="*/ 850 w 1020"/>
                  <a:gd name="T21" fmla="*/ 964 h 1020"/>
                  <a:gd name="T22" fmla="*/ 623 w 1020"/>
                  <a:gd name="T23" fmla="*/ 964 h 1020"/>
                  <a:gd name="T24" fmla="*/ 340 w 1020"/>
                  <a:gd name="T25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0" h="1020">
                    <a:moveTo>
                      <a:pt x="340" y="1020"/>
                    </a:moveTo>
                    <a:lnTo>
                      <a:pt x="0" y="453"/>
                    </a:lnTo>
                    <a:lnTo>
                      <a:pt x="397" y="453"/>
                    </a:lnTo>
                    <a:lnTo>
                      <a:pt x="510" y="397"/>
                    </a:lnTo>
                    <a:lnTo>
                      <a:pt x="680" y="0"/>
                    </a:lnTo>
                    <a:lnTo>
                      <a:pt x="850" y="227"/>
                    </a:lnTo>
                    <a:lnTo>
                      <a:pt x="680" y="397"/>
                    </a:lnTo>
                    <a:lnTo>
                      <a:pt x="737" y="623"/>
                    </a:lnTo>
                    <a:lnTo>
                      <a:pt x="964" y="680"/>
                    </a:lnTo>
                    <a:lnTo>
                      <a:pt x="1020" y="850"/>
                    </a:lnTo>
                    <a:lnTo>
                      <a:pt x="850" y="964"/>
                    </a:lnTo>
                    <a:lnTo>
                      <a:pt x="623" y="964"/>
                    </a:lnTo>
                    <a:lnTo>
                      <a:pt x="340" y="102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0" name="Freeform 268">
                <a:extLst>
                  <a:ext uri="{FF2B5EF4-FFF2-40B4-BE49-F238E27FC236}">
                    <a16:creationId xmlns:a16="http://schemas.microsoft.com/office/drawing/2014/main" id="{1479E07D-2B50-425A-BD55-695646EA09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1606"/>
                <a:ext cx="681" cy="1021"/>
              </a:xfrm>
              <a:custGeom>
                <a:avLst/>
                <a:gdLst>
                  <a:gd name="T0" fmla="*/ 227 w 681"/>
                  <a:gd name="T1" fmla="*/ 227 h 1021"/>
                  <a:gd name="T2" fmla="*/ 57 w 681"/>
                  <a:gd name="T3" fmla="*/ 341 h 1021"/>
                  <a:gd name="T4" fmla="*/ 0 w 681"/>
                  <a:gd name="T5" fmla="*/ 1021 h 1021"/>
                  <a:gd name="T6" fmla="*/ 114 w 681"/>
                  <a:gd name="T7" fmla="*/ 1021 h 1021"/>
                  <a:gd name="T8" fmla="*/ 341 w 681"/>
                  <a:gd name="T9" fmla="*/ 1021 h 1021"/>
                  <a:gd name="T10" fmla="*/ 567 w 681"/>
                  <a:gd name="T11" fmla="*/ 851 h 1021"/>
                  <a:gd name="T12" fmla="*/ 511 w 681"/>
                  <a:gd name="T13" fmla="*/ 681 h 1021"/>
                  <a:gd name="T14" fmla="*/ 681 w 681"/>
                  <a:gd name="T15" fmla="*/ 511 h 1021"/>
                  <a:gd name="T16" fmla="*/ 624 w 681"/>
                  <a:gd name="T17" fmla="*/ 397 h 1021"/>
                  <a:gd name="T18" fmla="*/ 681 w 681"/>
                  <a:gd name="T19" fmla="*/ 284 h 1021"/>
                  <a:gd name="T20" fmla="*/ 567 w 681"/>
                  <a:gd name="T21" fmla="*/ 341 h 1021"/>
                  <a:gd name="T22" fmla="*/ 624 w 681"/>
                  <a:gd name="T23" fmla="*/ 114 h 1021"/>
                  <a:gd name="T24" fmla="*/ 567 w 681"/>
                  <a:gd name="T25" fmla="*/ 0 h 1021"/>
                  <a:gd name="T26" fmla="*/ 284 w 681"/>
                  <a:gd name="T27" fmla="*/ 454 h 1021"/>
                  <a:gd name="T28" fmla="*/ 227 w 681"/>
                  <a:gd name="T29" fmla="*/ 227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1021">
                    <a:moveTo>
                      <a:pt x="227" y="227"/>
                    </a:moveTo>
                    <a:lnTo>
                      <a:pt x="57" y="341"/>
                    </a:lnTo>
                    <a:lnTo>
                      <a:pt x="0" y="1021"/>
                    </a:lnTo>
                    <a:lnTo>
                      <a:pt x="114" y="1021"/>
                    </a:lnTo>
                    <a:lnTo>
                      <a:pt x="341" y="1021"/>
                    </a:lnTo>
                    <a:lnTo>
                      <a:pt x="567" y="851"/>
                    </a:lnTo>
                    <a:lnTo>
                      <a:pt x="511" y="681"/>
                    </a:lnTo>
                    <a:lnTo>
                      <a:pt x="681" y="511"/>
                    </a:lnTo>
                    <a:lnTo>
                      <a:pt x="624" y="397"/>
                    </a:lnTo>
                    <a:lnTo>
                      <a:pt x="681" y="284"/>
                    </a:lnTo>
                    <a:lnTo>
                      <a:pt x="567" y="341"/>
                    </a:lnTo>
                    <a:lnTo>
                      <a:pt x="624" y="114"/>
                    </a:lnTo>
                    <a:lnTo>
                      <a:pt x="567" y="0"/>
                    </a:lnTo>
                    <a:lnTo>
                      <a:pt x="284" y="454"/>
                    </a:lnTo>
                    <a:lnTo>
                      <a:pt x="227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1" name="Freeform 269">
                <a:extLst>
                  <a:ext uri="{FF2B5EF4-FFF2-40B4-BE49-F238E27FC236}">
                    <a16:creationId xmlns:a16="http://schemas.microsoft.com/office/drawing/2014/main" id="{BC630C77-B5F1-452E-A32A-EF413BA718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1947"/>
                <a:ext cx="737" cy="1020"/>
              </a:xfrm>
              <a:custGeom>
                <a:avLst/>
                <a:gdLst>
                  <a:gd name="T0" fmla="*/ 680 w 737"/>
                  <a:gd name="T1" fmla="*/ 0 h 1020"/>
                  <a:gd name="T2" fmla="*/ 397 w 737"/>
                  <a:gd name="T3" fmla="*/ 0 h 1020"/>
                  <a:gd name="T4" fmla="*/ 170 w 737"/>
                  <a:gd name="T5" fmla="*/ 56 h 1020"/>
                  <a:gd name="T6" fmla="*/ 52 w 737"/>
                  <a:gd name="T7" fmla="*/ 225 h 1020"/>
                  <a:gd name="T8" fmla="*/ 56 w 737"/>
                  <a:gd name="T9" fmla="*/ 453 h 1020"/>
                  <a:gd name="T10" fmla="*/ 0 w 737"/>
                  <a:gd name="T11" fmla="*/ 567 h 1020"/>
                  <a:gd name="T12" fmla="*/ 0 w 737"/>
                  <a:gd name="T13" fmla="*/ 907 h 1020"/>
                  <a:gd name="T14" fmla="*/ 680 w 737"/>
                  <a:gd name="T15" fmla="*/ 1020 h 1020"/>
                  <a:gd name="T16" fmla="*/ 737 w 737"/>
                  <a:gd name="T17" fmla="*/ 680 h 1020"/>
                  <a:gd name="T18" fmla="*/ 623 w 737"/>
                  <a:gd name="T19" fmla="*/ 680 h 1020"/>
                  <a:gd name="T20" fmla="*/ 680 w 737"/>
                  <a:gd name="T2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1020">
                    <a:moveTo>
                      <a:pt x="680" y="0"/>
                    </a:moveTo>
                    <a:lnTo>
                      <a:pt x="397" y="0"/>
                    </a:lnTo>
                    <a:lnTo>
                      <a:pt x="170" y="56"/>
                    </a:lnTo>
                    <a:lnTo>
                      <a:pt x="52" y="225"/>
                    </a:lnTo>
                    <a:lnTo>
                      <a:pt x="56" y="453"/>
                    </a:lnTo>
                    <a:lnTo>
                      <a:pt x="0" y="567"/>
                    </a:lnTo>
                    <a:lnTo>
                      <a:pt x="0" y="907"/>
                    </a:lnTo>
                    <a:lnTo>
                      <a:pt x="680" y="1020"/>
                    </a:lnTo>
                    <a:lnTo>
                      <a:pt x="737" y="680"/>
                    </a:lnTo>
                    <a:lnTo>
                      <a:pt x="623" y="680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3" name="Freeform 271">
                <a:extLst>
                  <a:ext uri="{FF2B5EF4-FFF2-40B4-BE49-F238E27FC236}">
                    <a16:creationId xmlns:a16="http://schemas.microsoft.com/office/drawing/2014/main" id="{6B2DB664-7923-43DB-A80D-3D9F0FCE01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251"/>
                <a:ext cx="907" cy="907"/>
              </a:xfrm>
              <a:custGeom>
                <a:avLst/>
                <a:gdLst>
                  <a:gd name="T0" fmla="*/ 170 w 907"/>
                  <a:gd name="T1" fmla="*/ 0 h 907"/>
                  <a:gd name="T2" fmla="*/ 794 w 907"/>
                  <a:gd name="T3" fmla="*/ 57 h 907"/>
                  <a:gd name="T4" fmla="*/ 907 w 907"/>
                  <a:gd name="T5" fmla="*/ 170 h 907"/>
                  <a:gd name="T6" fmla="*/ 850 w 907"/>
                  <a:gd name="T7" fmla="*/ 397 h 907"/>
                  <a:gd name="T8" fmla="*/ 907 w 907"/>
                  <a:gd name="T9" fmla="*/ 397 h 907"/>
                  <a:gd name="T10" fmla="*/ 850 w 907"/>
                  <a:gd name="T11" fmla="*/ 737 h 907"/>
                  <a:gd name="T12" fmla="*/ 680 w 907"/>
                  <a:gd name="T13" fmla="*/ 737 h 907"/>
                  <a:gd name="T14" fmla="*/ 680 w 907"/>
                  <a:gd name="T15" fmla="*/ 907 h 907"/>
                  <a:gd name="T16" fmla="*/ 567 w 907"/>
                  <a:gd name="T17" fmla="*/ 850 h 907"/>
                  <a:gd name="T18" fmla="*/ 567 w 907"/>
                  <a:gd name="T19" fmla="*/ 737 h 907"/>
                  <a:gd name="T20" fmla="*/ 113 w 907"/>
                  <a:gd name="T21" fmla="*/ 680 h 907"/>
                  <a:gd name="T22" fmla="*/ 0 w 907"/>
                  <a:gd name="T23" fmla="*/ 567 h 907"/>
                  <a:gd name="T24" fmla="*/ 170 w 907"/>
                  <a:gd name="T25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7" h="907">
                    <a:moveTo>
                      <a:pt x="170" y="0"/>
                    </a:moveTo>
                    <a:lnTo>
                      <a:pt x="794" y="57"/>
                    </a:lnTo>
                    <a:lnTo>
                      <a:pt x="907" y="170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850" y="737"/>
                    </a:lnTo>
                    <a:lnTo>
                      <a:pt x="680" y="737"/>
                    </a:lnTo>
                    <a:lnTo>
                      <a:pt x="680" y="907"/>
                    </a:lnTo>
                    <a:lnTo>
                      <a:pt x="567" y="850"/>
                    </a:lnTo>
                    <a:lnTo>
                      <a:pt x="567" y="737"/>
                    </a:lnTo>
                    <a:lnTo>
                      <a:pt x="113" y="680"/>
                    </a:lnTo>
                    <a:lnTo>
                      <a:pt x="0" y="56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6" name="Freeform 274">
                <a:extLst>
                  <a:ext uri="{FF2B5EF4-FFF2-40B4-BE49-F238E27FC236}">
                    <a16:creationId xmlns:a16="http://schemas.microsoft.com/office/drawing/2014/main" id="{93F5C7D6-FA39-406B-935A-E2684FF7FF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2854"/>
                <a:ext cx="737" cy="454"/>
              </a:xfrm>
              <a:custGeom>
                <a:avLst/>
                <a:gdLst>
                  <a:gd name="T0" fmla="*/ 57 w 737"/>
                  <a:gd name="T1" fmla="*/ 0 h 454"/>
                  <a:gd name="T2" fmla="*/ 57 w 737"/>
                  <a:gd name="T3" fmla="*/ 170 h 454"/>
                  <a:gd name="T4" fmla="*/ 0 w 737"/>
                  <a:gd name="T5" fmla="*/ 397 h 454"/>
                  <a:gd name="T6" fmla="*/ 624 w 737"/>
                  <a:gd name="T7" fmla="*/ 454 h 454"/>
                  <a:gd name="T8" fmla="*/ 624 w 737"/>
                  <a:gd name="T9" fmla="*/ 340 h 454"/>
                  <a:gd name="T10" fmla="*/ 737 w 737"/>
                  <a:gd name="T11" fmla="*/ 340 h 454"/>
                  <a:gd name="T12" fmla="*/ 737 w 737"/>
                  <a:gd name="T13" fmla="*/ 113 h 454"/>
                  <a:gd name="T14" fmla="*/ 57 w 737"/>
                  <a:gd name="T1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4">
                    <a:moveTo>
                      <a:pt x="57" y="0"/>
                    </a:moveTo>
                    <a:lnTo>
                      <a:pt x="57" y="170"/>
                    </a:lnTo>
                    <a:lnTo>
                      <a:pt x="0" y="397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737" y="340"/>
                    </a:lnTo>
                    <a:lnTo>
                      <a:pt x="737" y="113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7" name="Freeform 275">
                <a:extLst>
                  <a:ext uri="{FF2B5EF4-FFF2-40B4-BE49-F238E27FC236}">
                    <a16:creationId xmlns:a16="http://schemas.microsoft.com/office/drawing/2014/main" id="{E3A89857-1BD9-42EF-9C20-6F3100A67C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2514"/>
                <a:ext cx="851" cy="907"/>
              </a:xfrm>
              <a:custGeom>
                <a:avLst/>
                <a:gdLst>
                  <a:gd name="T0" fmla="*/ 851 w 851"/>
                  <a:gd name="T1" fmla="*/ 0 h 907"/>
                  <a:gd name="T2" fmla="*/ 851 w 851"/>
                  <a:gd name="T3" fmla="*/ 340 h 907"/>
                  <a:gd name="T4" fmla="*/ 851 w 851"/>
                  <a:gd name="T5" fmla="*/ 567 h 907"/>
                  <a:gd name="T6" fmla="*/ 511 w 851"/>
                  <a:gd name="T7" fmla="*/ 510 h 907"/>
                  <a:gd name="T8" fmla="*/ 454 w 851"/>
                  <a:gd name="T9" fmla="*/ 794 h 907"/>
                  <a:gd name="T10" fmla="*/ 340 w 851"/>
                  <a:gd name="T11" fmla="*/ 737 h 907"/>
                  <a:gd name="T12" fmla="*/ 284 w 851"/>
                  <a:gd name="T13" fmla="*/ 907 h 907"/>
                  <a:gd name="T14" fmla="*/ 114 w 851"/>
                  <a:gd name="T15" fmla="*/ 850 h 907"/>
                  <a:gd name="T16" fmla="*/ 0 w 851"/>
                  <a:gd name="T17" fmla="*/ 680 h 907"/>
                  <a:gd name="T18" fmla="*/ 0 w 851"/>
                  <a:gd name="T19" fmla="*/ 56 h 907"/>
                  <a:gd name="T20" fmla="*/ 624 w 851"/>
                  <a:gd name="T21" fmla="*/ 56 h 907"/>
                  <a:gd name="T22" fmla="*/ 851 w 851"/>
                  <a:gd name="T23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51" h="907">
                    <a:moveTo>
                      <a:pt x="851" y="0"/>
                    </a:moveTo>
                    <a:lnTo>
                      <a:pt x="851" y="340"/>
                    </a:lnTo>
                    <a:lnTo>
                      <a:pt x="851" y="567"/>
                    </a:lnTo>
                    <a:lnTo>
                      <a:pt x="511" y="510"/>
                    </a:lnTo>
                    <a:lnTo>
                      <a:pt x="454" y="794"/>
                    </a:lnTo>
                    <a:lnTo>
                      <a:pt x="340" y="737"/>
                    </a:lnTo>
                    <a:lnTo>
                      <a:pt x="284" y="907"/>
                    </a:lnTo>
                    <a:lnTo>
                      <a:pt x="114" y="850"/>
                    </a:lnTo>
                    <a:lnTo>
                      <a:pt x="0" y="680"/>
                    </a:lnTo>
                    <a:lnTo>
                      <a:pt x="0" y="56"/>
                    </a:lnTo>
                    <a:lnTo>
                      <a:pt x="624" y="56"/>
                    </a:lnTo>
                    <a:lnTo>
                      <a:pt x="851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8" name="Freeform 276">
                <a:extLst>
                  <a:ext uri="{FF2B5EF4-FFF2-40B4-BE49-F238E27FC236}">
                    <a16:creationId xmlns:a16="http://schemas.microsoft.com/office/drawing/2014/main" id="{34CF422B-0347-4FC4-842A-5EFB6770A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024"/>
                <a:ext cx="624" cy="794"/>
              </a:xfrm>
              <a:custGeom>
                <a:avLst/>
                <a:gdLst>
                  <a:gd name="T0" fmla="*/ 624 w 624"/>
                  <a:gd name="T1" fmla="*/ 57 h 794"/>
                  <a:gd name="T2" fmla="*/ 284 w 624"/>
                  <a:gd name="T3" fmla="*/ 0 h 794"/>
                  <a:gd name="T4" fmla="*/ 227 w 624"/>
                  <a:gd name="T5" fmla="*/ 284 h 794"/>
                  <a:gd name="T6" fmla="*/ 113 w 624"/>
                  <a:gd name="T7" fmla="*/ 227 h 794"/>
                  <a:gd name="T8" fmla="*/ 57 w 624"/>
                  <a:gd name="T9" fmla="*/ 397 h 794"/>
                  <a:gd name="T10" fmla="*/ 57 w 624"/>
                  <a:gd name="T11" fmla="*/ 567 h 794"/>
                  <a:gd name="T12" fmla="*/ 0 w 624"/>
                  <a:gd name="T13" fmla="*/ 794 h 794"/>
                  <a:gd name="T14" fmla="*/ 397 w 624"/>
                  <a:gd name="T15" fmla="*/ 794 h 794"/>
                  <a:gd name="T16" fmla="*/ 567 w 624"/>
                  <a:gd name="T17" fmla="*/ 227 h 794"/>
                  <a:gd name="T18" fmla="*/ 624 w 624"/>
                  <a:gd name="T19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4" h="794">
                    <a:moveTo>
                      <a:pt x="624" y="57"/>
                    </a:moveTo>
                    <a:lnTo>
                      <a:pt x="284" y="0"/>
                    </a:lnTo>
                    <a:lnTo>
                      <a:pt x="227" y="284"/>
                    </a:lnTo>
                    <a:lnTo>
                      <a:pt x="113" y="22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794"/>
                    </a:lnTo>
                    <a:lnTo>
                      <a:pt x="397" y="794"/>
                    </a:lnTo>
                    <a:lnTo>
                      <a:pt x="567" y="227"/>
                    </a:lnTo>
                    <a:lnTo>
                      <a:pt x="624" y="5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89" name="Freeform 277">
                <a:extLst>
                  <a:ext uri="{FF2B5EF4-FFF2-40B4-BE49-F238E27FC236}">
                    <a16:creationId xmlns:a16="http://schemas.microsoft.com/office/drawing/2014/main" id="{57078626-55F8-44AD-965E-B3706A73E8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3931"/>
                <a:ext cx="794" cy="1361"/>
              </a:xfrm>
              <a:custGeom>
                <a:avLst/>
                <a:gdLst>
                  <a:gd name="T0" fmla="*/ 794 w 794"/>
                  <a:gd name="T1" fmla="*/ 170 h 1361"/>
                  <a:gd name="T2" fmla="*/ 794 w 794"/>
                  <a:gd name="T3" fmla="*/ 57 h 1361"/>
                  <a:gd name="T4" fmla="*/ 340 w 794"/>
                  <a:gd name="T5" fmla="*/ 0 h 1361"/>
                  <a:gd name="T6" fmla="*/ 170 w 794"/>
                  <a:gd name="T7" fmla="*/ 511 h 1361"/>
                  <a:gd name="T8" fmla="*/ 0 w 794"/>
                  <a:gd name="T9" fmla="*/ 681 h 1361"/>
                  <a:gd name="T10" fmla="*/ 0 w 794"/>
                  <a:gd name="T11" fmla="*/ 907 h 1361"/>
                  <a:gd name="T12" fmla="*/ 227 w 794"/>
                  <a:gd name="T13" fmla="*/ 964 h 1361"/>
                  <a:gd name="T14" fmla="*/ 284 w 794"/>
                  <a:gd name="T15" fmla="*/ 1361 h 1361"/>
                  <a:gd name="T16" fmla="*/ 397 w 794"/>
                  <a:gd name="T17" fmla="*/ 1361 h 1361"/>
                  <a:gd name="T18" fmla="*/ 454 w 794"/>
                  <a:gd name="T19" fmla="*/ 1248 h 1361"/>
                  <a:gd name="T20" fmla="*/ 737 w 794"/>
                  <a:gd name="T21" fmla="*/ 1248 h 1361"/>
                  <a:gd name="T22" fmla="*/ 737 w 794"/>
                  <a:gd name="T23" fmla="*/ 964 h 1361"/>
                  <a:gd name="T24" fmla="*/ 624 w 794"/>
                  <a:gd name="T25" fmla="*/ 907 h 1361"/>
                  <a:gd name="T26" fmla="*/ 624 w 794"/>
                  <a:gd name="T27" fmla="*/ 511 h 1361"/>
                  <a:gd name="T28" fmla="*/ 737 w 794"/>
                  <a:gd name="T29" fmla="*/ 511 h 1361"/>
                  <a:gd name="T30" fmla="*/ 681 w 794"/>
                  <a:gd name="T31" fmla="*/ 284 h 1361"/>
                  <a:gd name="T32" fmla="*/ 794 w 794"/>
                  <a:gd name="T33" fmla="*/ 17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1361">
                    <a:moveTo>
                      <a:pt x="794" y="170"/>
                    </a:moveTo>
                    <a:lnTo>
                      <a:pt x="794" y="57"/>
                    </a:lnTo>
                    <a:lnTo>
                      <a:pt x="340" y="0"/>
                    </a:lnTo>
                    <a:lnTo>
                      <a:pt x="170" y="511"/>
                    </a:lnTo>
                    <a:lnTo>
                      <a:pt x="0" y="681"/>
                    </a:lnTo>
                    <a:lnTo>
                      <a:pt x="0" y="907"/>
                    </a:lnTo>
                    <a:lnTo>
                      <a:pt x="227" y="964"/>
                    </a:lnTo>
                    <a:lnTo>
                      <a:pt x="284" y="1361"/>
                    </a:lnTo>
                    <a:lnTo>
                      <a:pt x="397" y="1361"/>
                    </a:lnTo>
                    <a:lnTo>
                      <a:pt x="454" y="1248"/>
                    </a:lnTo>
                    <a:lnTo>
                      <a:pt x="737" y="1248"/>
                    </a:lnTo>
                    <a:lnTo>
                      <a:pt x="737" y="964"/>
                    </a:lnTo>
                    <a:lnTo>
                      <a:pt x="624" y="907"/>
                    </a:lnTo>
                    <a:lnTo>
                      <a:pt x="624" y="511"/>
                    </a:lnTo>
                    <a:lnTo>
                      <a:pt x="737" y="511"/>
                    </a:lnTo>
                    <a:lnTo>
                      <a:pt x="681" y="284"/>
                    </a:lnTo>
                    <a:lnTo>
                      <a:pt x="794" y="17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1" name="Freeform 279">
                <a:extLst>
                  <a:ext uri="{FF2B5EF4-FFF2-40B4-BE49-F238E27FC236}">
                    <a16:creationId xmlns:a16="http://schemas.microsoft.com/office/drawing/2014/main" id="{BA4B0A82-1439-48AC-9AC4-EE5B8581C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988"/>
                <a:ext cx="1077" cy="1417"/>
              </a:xfrm>
              <a:custGeom>
                <a:avLst/>
                <a:gdLst>
                  <a:gd name="T0" fmla="*/ 113 w 1077"/>
                  <a:gd name="T1" fmla="*/ 1191 h 1417"/>
                  <a:gd name="T2" fmla="*/ 113 w 1077"/>
                  <a:gd name="T3" fmla="*/ 907 h 1417"/>
                  <a:gd name="T4" fmla="*/ 0 w 1077"/>
                  <a:gd name="T5" fmla="*/ 850 h 1417"/>
                  <a:gd name="T6" fmla="*/ 0 w 1077"/>
                  <a:gd name="T7" fmla="*/ 454 h 1417"/>
                  <a:gd name="T8" fmla="*/ 113 w 1077"/>
                  <a:gd name="T9" fmla="*/ 454 h 1417"/>
                  <a:gd name="T10" fmla="*/ 57 w 1077"/>
                  <a:gd name="T11" fmla="*/ 227 h 1417"/>
                  <a:gd name="T12" fmla="*/ 170 w 1077"/>
                  <a:gd name="T13" fmla="*/ 113 h 1417"/>
                  <a:gd name="T14" fmla="*/ 283 w 1077"/>
                  <a:gd name="T15" fmla="*/ 170 h 1417"/>
                  <a:gd name="T16" fmla="*/ 283 w 1077"/>
                  <a:gd name="T17" fmla="*/ 0 h 1417"/>
                  <a:gd name="T18" fmla="*/ 624 w 1077"/>
                  <a:gd name="T19" fmla="*/ 0 h 1417"/>
                  <a:gd name="T20" fmla="*/ 737 w 1077"/>
                  <a:gd name="T21" fmla="*/ 227 h 1417"/>
                  <a:gd name="T22" fmla="*/ 850 w 1077"/>
                  <a:gd name="T23" fmla="*/ 227 h 1417"/>
                  <a:gd name="T24" fmla="*/ 850 w 1077"/>
                  <a:gd name="T25" fmla="*/ 510 h 1417"/>
                  <a:gd name="T26" fmla="*/ 680 w 1077"/>
                  <a:gd name="T27" fmla="*/ 397 h 1417"/>
                  <a:gd name="T28" fmla="*/ 510 w 1077"/>
                  <a:gd name="T29" fmla="*/ 454 h 1417"/>
                  <a:gd name="T30" fmla="*/ 510 w 1077"/>
                  <a:gd name="T31" fmla="*/ 680 h 1417"/>
                  <a:gd name="T32" fmla="*/ 850 w 1077"/>
                  <a:gd name="T33" fmla="*/ 794 h 1417"/>
                  <a:gd name="T34" fmla="*/ 964 w 1077"/>
                  <a:gd name="T35" fmla="*/ 794 h 1417"/>
                  <a:gd name="T36" fmla="*/ 1077 w 1077"/>
                  <a:gd name="T37" fmla="*/ 907 h 1417"/>
                  <a:gd name="T38" fmla="*/ 1077 w 1077"/>
                  <a:gd name="T39" fmla="*/ 1077 h 1417"/>
                  <a:gd name="T40" fmla="*/ 907 w 1077"/>
                  <a:gd name="T41" fmla="*/ 1191 h 1417"/>
                  <a:gd name="T42" fmla="*/ 964 w 1077"/>
                  <a:gd name="T43" fmla="*/ 1417 h 1417"/>
                  <a:gd name="T44" fmla="*/ 624 w 1077"/>
                  <a:gd name="T45" fmla="*/ 1247 h 1417"/>
                  <a:gd name="T46" fmla="*/ 397 w 1077"/>
                  <a:gd name="T47" fmla="*/ 1304 h 1417"/>
                  <a:gd name="T48" fmla="*/ 170 w 1077"/>
                  <a:gd name="T49" fmla="*/ 1304 h 1417"/>
                  <a:gd name="T50" fmla="*/ 113 w 1077"/>
                  <a:gd name="T51" fmla="*/ 1191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077" h="1417">
                    <a:moveTo>
                      <a:pt x="113" y="1191"/>
                    </a:moveTo>
                    <a:lnTo>
                      <a:pt x="113" y="907"/>
                    </a:lnTo>
                    <a:lnTo>
                      <a:pt x="0" y="85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57" y="227"/>
                    </a:lnTo>
                    <a:lnTo>
                      <a:pt x="170" y="113"/>
                    </a:lnTo>
                    <a:lnTo>
                      <a:pt x="283" y="170"/>
                    </a:lnTo>
                    <a:lnTo>
                      <a:pt x="283" y="0"/>
                    </a:lnTo>
                    <a:lnTo>
                      <a:pt x="624" y="0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50" y="510"/>
                    </a:lnTo>
                    <a:lnTo>
                      <a:pt x="680" y="397"/>
                    </a:lnTo>
                    <a:lnTo>
                      <a:pt x="510" y="454"/>
                    </a:lnTo>
                    <a:lnTo>
                      <a:pt x="510" y="680"/>
                    </a:lnTo>
                    <a:lnTo>
                      <a:pt x="850" y="794"/>
                    </a:lnTo>
                    <a:lnTo>
                      <a:pt x="964" y="794"/>
                    </a:lnTo>
                    <a:lnTo>
                      <a:pt x="1077" y="907"/>
                    </a:lnTo>
                    <a:lnTo>
                      <a:pt x="1077" y="1077"/>
                    </a:lnTo>
                    <a:lnTo>
                      <a:pt x="907" y="1191"/>
                    </a:lnTo>
                    <a:lnTo>
                      <a:pt x="964" y="1417"/>
                    </a:lnTo>
                    <a:lnTo>
                      <a:pt x="624" y="1247"/>
                    </a:lnTo>
                    <a:lnTo>
                      <a:pt x="397" y="1304"/>
                    </a:lnTo>
                    <a:lnTo>
                      <a:pt x="170" y="1304"/>
                    </a:lnTo>
                    <a:lnTo>
                      <a:pt x="113" y="119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2" name="Freeform 280">
                <a:extLst>
                  <a:ext uri="{FF2B5EF4-FFF2-40B4-BE49-F238E27FC236}">
                    <a16:creationId xmlns:a16="http://schemas.microsoft.com/office/drawing/2014/main" id="{5F96315A-B704-4F9C-B309-32BC7DBDEF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" y="4442"/>
                <a:ext cx="964" cy="1077"/>
              </a:xfrm>
              <a:custGeom>
                <a:avLst/>
                <a:gdLst>
                  <a:gd name="T0" fmla="*/ 680 w 964"/>
                  <a:gd name="T1" fmla="*/ 396 h 1077"/>
                  <a:gd name="T2" fmla="*/ 680 w 964"/>
                  <a:gd name="T3" fmla="*/ 170 h 1077"/>
                  <a:gd name="T4" fmla="*/ 283 w 964"/>
                  <a:gd name="T5" fmla="*/ 0 h 1077"/>
                  <a:gd name="T6" fmla="*/ 56 w 964"/>
                  <a:gd name="T7" fmla="*/ 56 h 1077"/>
                  <a:gd name="T8" fmla="*/ 0 w 964"/>
                  <a:gd name="T9" fmla="*/ 453 h 1077"/>
                  <a:gd name="T10" fmla="*/ 56 w 964"/>
                  <a:gd name="T11" fmla="*/ 453 h 1077"/>
                  <a:gd name="T12" fmla="*/ 0 w 964"/>
                  <a:gd name="T13" fmla="*/ 793 h 1077"/>
                  <a:gd name="T14" fmla="*/ 283 w 964"/>
                  <a:gd name="T15" fmla="*/ 850 h 1077"/>
                  <a:gd name="T16" fmla="*/ 397 w 964"/>
                  <a:gd name="T17" fmla="*/ 1077 h 1077"/>
                  <a:gd name="T18" fmla="*/ 623 w 964"/>
                  <a:gd name="T19" fmla="*/ 1020 h 1077"/>
                  <a:gd name="T20" fmla="*/ 964 w 964"/>
                  <a:gd name="T21" fmla="*/ 850 h 1077"/>
                  <a:gd name="T22" fmla="*/ 907 w 964"/>
                  <a:gd name="T23" fmla="*/ 453 h 1077"/>
                  <a:gd name="T24" fmla="*/ 680 w 964"/>
                  <a:gd name="T25" fmla="*/ 39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64" h="1077">
                    <a:moveTo>
                      <a:pt x="680" y="396"/>
                    </a:moveTo>
                    <a:lnTo>
                      <a:pt x="680" y="170"/>
                    </a:lnTo>
                    <a:lnTo>
                      <a:pt x="283" y="0"/>
                    </a:lnTo>
                    <a:lnTo>
                      <a:pt x="56" y="56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0" y="793"/>
                    </a:lnTo>
                    <a:lnTo>
                      <a:pt x="283" y="850"/>
                    </a:lnTo>
                    <a:lnTo>
                      <a:pt x="397" y="1077"/>
                    </a:lnTo>
                    <a:lnTo>
                      <a:pt x="623" y="1020"/>
                    </a:lnTo>
                    <a:lnTo>
                      <a:pt x="964" y="850"/>
                    </a:lnTo>
                    <a:lnTo>
                      <a:pt x="907" y="453"/>
                    </a:lnTo>
                    <a:lnTo>
                      <a:pt x="680" y="396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3" name="Freeform 281">
                <a:extLst>
                  <a:ext uri="{FF2B5EF4-FFF2-40B4-BE49-F238E27FC236}">
                    <a16:creationId xmlns:a16="http://schemas.microsoft.com/office/drawing/2014/main" id="{26C79CAD-4D18-4BC1-AA03-EDE845A99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3818"/>
                <a:ext cx="737" cy="794"/>
              </a:xfrm>
              <a:custGeom>
                <a:avLst/>
                <a:gdLst>
                  <a:gd name="T0" fmla="*/ 227 w 737"/>
                  <a:gd name="T1" fmla="*/ 0 h 794"/>
                  <a:gd name="T2" fmla="*/ 0 w 737"/>
                  <a:gd name="T3" fmla="*/ 624 h 794"/>
                  <a:gd name="T4" fmla="*/ 397 w 737"/>
                  <a:gd name="T5" fmla="*/ 794 h 794"/>
                  <a:gd name="T6" fmla="*/ 567 w 737"/>
                  <a:gd name="T7" fmla="*/ 624 h 794"/>
                  <a:gd name="T8" fmla="*/ 737 w 737"/>
                  <a:gd name="T9" fmla="*/ 113 h 794"/>
                  <a:gd name="T10" fmla="*/ 624 w 737"/>
                  <a:gd name="T11" fmla="*/ 0 h 794"/>
                  <a:gd name="T12" fmla="*/ 227 w 737"/>
                  <a:gd name="T13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7" h="794">
                    <a:moveTo>
                      <a:pt x="227" y="0"/>
                    </a:moveTo>
                    <a:lnTo>
                      <a:pt x="0" y="624"/>
                    </a:lnTo>
                    <a:lnTo>
                      <a:pt x="397" y="794"/>
                    </a:lnTo>
                    <a:lnTo>
                      <a:pt x="567" y="624"/>
                    </a:lnTo>
                    <a:lnTo>
                      <a:pt x="737" y="113"/>
                    </a:lnTo>
                    <a:lnTo>
                      <a:pt x="624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4" name="Freeform 282">
                <a:extLst>
                  <a:ext uri="{FF2B5EF4-FFF2-40B4-BE49-F238E27FC236}">
                    <a16:creationId xmlns:a16="http://schemas.microsoft.com/office/drawing/2014/main" id="{9DAEA2AF-945D-4EB0-A286-ABD16F9843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3194"/>
                <a:ext cx="624" cy="624"/>
              </a:xfrm>
              <a:custGeom>
                <a:avLst/>
                <a:gdLst>
                  <a:gd name="T0" fmla="*/ 340 w 624"/>
                  <a:gd name="T1" fmla="*/ 0 h 624"/>
                  <a:gd name="T2" fmla="*/ 0 w 624"/>
                  <a:gd name="T3" fmla="*/ 0 h 624"/>
                  <a:gd name="T4" fmla="*/ 0 w 624"/>
                  <a:gd name="T5" fmla="*/ 454 h 624"/>
                  <a:gd name="T6" fmla="*/ 170 w 624"/>
                  <a:gd name="T7" fmla="*/ 454 h 624"/>
                  <a:gd name="T8" fmla="*/ 397 w 624"/>
                  <a:gd name="T9" fmla="*/ 624 h 624"/>
                  <a:gd name="T10" fmla="*/ 567 w 624"/>
                  <a:gd name="T11" fmla="*/ 624 h 624"/>
                  <a:gd name="T12" fmla="*/ 624 w 624"/>
                  <a:gd name="T13" fmla="*/ 397 h 624"/>
                  <a:gd name="T14" fmla="*/ 624 w 624"/>
                  <a:gd name="T15" fmla="*/ 227 h 624"/>
                  <a:gd name="T16" fmla="*/ 454 w 624"/>
                  <a:gd name="T17" fmla="*/ 170 h 624"/>
                  <a:gd name="T18" fmla="*/ 340 w 624"/>
                  <a:gd name="T19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4" h="624">
                    <a:moveTo>
                      <a:pt x="340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170" y="454"/>
                    </a:lnTo>
                    <a:lnTo>
                      <a:pt x="397" y="624"/>
                    </a:lnTo>
                    <a:lnTo>
                      <a:pt x="567" y="624"/>
                    </a:lnTo>
                    <a:lnTo>
                      <a:pt x="624" y="397"/>
                    </a:lnTo>
                    <a:lnTo>
                      <a:pt x="624" y="227"/>
                    </a:lnTo>
                    <a:lnTo>
                      <a:pt x="454" y="17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5" name="Freeform 283">
                <a:extLst>
                  <a:ext uri="{FF2B5EF4-FFF2-40B4-BE49-F238E27FC236}">
                    <a16:creationId xmlns:a16="http://schemas.microsoft.com/office/drawing/2014/main" id="{C2245F9F-0EB4-40A7-874A-CFDBA44C0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570"/>
                <a:ext cx="794" cy="738"/>
              </a:xfrm>
              <a:custGeom>
                <a:avLst/>
                <a:gdLst>
                  <a:gd name="T0" fmla="*/ 794 w 794"/>
                  <a:gd name="T1" fmla="*/ 0 h 738"/>
                  <a:gd name="T2" fmla="*/ 454 w 794"/>
                  <a:gd name="T3" fmla="*/ 227 h 738"/>
                  <a:gd name="T4" fmla="*/ 227 w 794"/>
                  <a:gd name="T5" fmla="*/ 284 h 738"/>
                  <a:gd name="T6" fmla="*/ 0 w 794"/>
                  <a:gd name="T7" fmla="*/ 397 h 738"/>
                  <a:gd name="T8" fmla="*/ 227 w 794"/>
                  <a:gd name="T9" fmla="*/ 738 h 738"/>
                  <a:gd name="T10" fmla="*/ 454 w 794"/>
                  <a:gd name="T11" fmla="*/ 624 h 738"/>
                  <a:gd name="T12" fmla="*/ 794 w 794"/>
                  <a:gd name="T13" fmla="*/ 624 h 738"/>
                  <a:gd name="T14" fmla="*/ 794 w 794"/>
                  <a:gd name="T1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94" h="738">
                    <a:moveTo>
                      <a:pt x="794" y="0"/>
                    </a:moveTo>
                    <a:lnTo>
                      <a:pt x="454" y="227"/>
                    </a:lnTo>
                    <a:lnTo>
                      <a:pt x="227" y="284"/>
                    </a:lnTo>
                    <a:lnTo>
                      <a:pt x="0" y="397"/>
                    </a:lnTo>
                    <a:lnTo>
                      <a:pt x="227" y="738"/>
                    </a:lnTo>
                    <a:lnTo>
                      <a:pt x="454" y="624"/>
                    </a:lnTo>
                    <a:lnTo>
                      <a:pt x="794" y="624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6" name="Freeform 284">
                <a:extLst>
                  <a:ext uri="{FF2B5EF4-FFF2-40B4-BE49-F238E27FC236}">
                    <a16:creationId xmlns:a16="http://schemas.microsoft.com/office/drawing/2014/main" id="{DA1794C0-3940-4AE3-BF90-FC6177EDE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3648"/>
                <a:ext cx="737" cy="850"/>
              </a:xfrm>
              <a:custGeom>
                <a:avLst/>
                <a:gdLst>
                  <a:gd name="T0" fmla="*/ 170 w 737"/>
                  <a:gd name="T1" fmla="*/ 0 h 850"/>
                  <a:gd name="T2" fmla="*/ 340 w 737"/>
                  <a:gd name="T3" fmla="*/ 0 h 850"/>
                  <a:gd name="T4" fmla="*/ 567 w 737"/>
                  <a:gd name="T5" fmla="*/ 170 h 850"/>
                  <a:gd name="T6" fmla="*/ 737 w 737"/>
                  <a:gd name="T7" fmla="*/ 170 h 850"/>
                  <a:gd name="T8" fmla="*/ 510 w 737"/>
                  <a:gd name="T9" fmla="*/ 794 h 850"/>
                  <a:gd name="T10" fmla="*/ 283 w 737"/>
                  <a:gd name="T11" fmla="*/ 850 h 850"/>
                  <a:gd name="T12" fmla="*/ 0 w 737"/>
                  <a:gd name="T13" fmla="*/ 623 h 850"/>
                  <a:gd name="T14" fmla="*/ 113 w 737"/>
                  <a:gd name="T15" fmla="*/ 283 h 850"/>
                  <a:gd name="T16" fmla="*/ 113 w 737"/>
                  <a:gd name="T17" fmla="*/ 113 h 850"/>
                  <a:gd name="T18" fmla="*/ 170 w 737"/>
                  <a:gd name="T19" fmla="*/ 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7" h="850">
                    <a:moveTo>
                      <a:pt x="170" y="0"/>
                    </a:moveTo>
                    <a:lnTo>
                      <a:pt x="340" y="0"/>
                    </a:lnTo>
                    <a:lnTo>
                      <a:pt x="567" y="170"/>
                    </a:lnTo>
                    <a:lnTo>
                      <a:pt x="737" y="170"/>
                    </a:lnTo>
                    <a:lnTo>
                      <a:pt x="510" y="794"/>
                    </a:lnTo>
                    <a:lnTo>
                      <a:pt x="283" y="850"/>
                    </a:lnTo>
                    <a:lnTo>
                      <a:pt x="0" y="623"/>
                    </a:lnTo>
                    <a:lnTo>
                      <a:pt x="113" y="283"/>
                    </a:lnTo>
                    <a:lnTo>
                      <a:pt x="113" y="113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7" name="Freeform 285">
                <a:extLst>
                  <a:ext uri="{FF2B5EF4-FFF2-40B4-BE49-F238E27FC236}">
                    <a16:creationId xmlns:a16="http://schemas.microsoft.com/office/drawing/2014/main" id="{7F42FBA5-85A0-48D4-AC19-B14BB6044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194"/>
                <a:ext cx="794" cy="1191"/>
              </a:xfrm>
              <a:custGeom>
                <a:avLst/>
                <a:gdLst>
                  <a:gd name="T0" fmla="*/ 794 w 794"/>
                  <a:gd name="T1" fmla="*/ 0 h 1191"/>
                  <a:gd name="T2" fmla="*/ 567 w 794"/>
                  <a:gd name="T3" fmla="*/ 114 h 1191"/>
                  <a:gd name="T4" fmla="*/ 227 w 794"/>
                  <a:gd name="T5" fmla="*/ 624 h 1191"/>
                  <a:gd name="T6" fmla="*/ 0 w 794"/>
                  <a:gd name="T7" fmla="*/ 681 h 1191"/>
                  <a:gd name="T8" fmla="*/ 0 w 794"/>
                  <a:gd name="T9" fmla="*/ 964 h 1191"/>
                  <a:gd name="T10" fmla="*/ 114 w 794"/>
                  <a:gd name="T11" fmla="*/ 964 h 1191"/>
                  <a:gd name="T12" fmla="*/ 114 w 794"/>
                  <a:gd name="T13" fmla="*/ 1134 h 1191"/>
                  <a:gd name="T14" fmla="*/ 0 w 794"/>
                  <a:gd name="T15" fmla="*/ 1077 h 1191"/>
                  <a:gd name="T16" fmla="*/ 0 w 794"/>
                  <a:gd name="T17" fmla="*/ 1134 h 1191"/>
                  <a:gd name="T18" fmla="*/ 170 w 794"/>
                  <a:gd name="T19" fmla="*/ 1191 h 1191"/>
                  <a:gd name="T20" fmla="*/ 454 w 794"/>
                  <a:gd name="T21" fmla="*/ 1134 h 1191"/>
                  <a:gd name="T22" fmla="*/ 624 w 794"/>
                  <a:gd name="T23" fmla="*/ 1077 h 1191"/>
                  <a:gd name="T24" fmla="*/ 737 w 794"/>
                  <a:gd name="T25" fmla="*/ 737 h 1191"/>
                  <a:gd name="T26" fmla="*/ 737 w 794"/>
                  <a:gd name="T27" fmla="*/ 567 h 1191"/>
                  <a:gd name="T28" fmla="*/ 794 w 794"/>
                  <a:gd name="T29" fmla="*/ 454 h 1191"/>
                  <a:gd name="T30" fmla="*/ 794 w 794"/>
                  <a:gd name="T31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94" h="1191">
                    <a:moveTo>
                      <a:pt x="794" y="0"/>
                    </a:moveTo>
                    <a:lnTo>
                      <a:pt x="567" y="114"/>
                    </a:lnTo>
                    <a:lnTo>
                      <a:pt x="227" y="624"/>
                    </a:lnTo>
                    <a:lnTo>
                      <a:pt x="0" y="681"/>
                    </a:lnTo>
                    <a:lnTo>
                      <a:pt x="0" y="964"/>
                    </a:lnTo>
                    <a:lnTo>
                      <a:pt x="114" y="964"/>
                    </a:lnTo>
                    <a:lnTo>
                      <a:pt x="114" y="1134"/>
                    </a:lnTo>
                    <a:lnTo>
                      <a:pt x="0" y="1077"/>
                    </a:lnTo>
                    <a:lnTo>
                      <a:pt x="0" y="1134"/>
                    </a:lnTo>
                    <a:lnTo>
                      <a:pt x="170" y="1191"/>
                    </a:lnTo>
                    <a:lnTo>
                      <a:pt x="454" y="1134"/>
                    </a:lnTo>
                    <a:lnTo>
                      <a:pt x="624" y="1077"/>
                    </a:lnTo>
                    <a:lnTo>
                      <a:pt x="737" y="737"/>
                    </a:lnTo>
                    <a:lnTo>
                      <a:pt x="737" y="567"/>
                    </a:lnTo>
                    <a:lnTo>
                      <a:pt x="794" y="454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8" name="Freeform 286">
                <a:extLst>
                  <a:ext uri="{FF2B5EF4-FFF2-40B4-BE49-F238E27FC236}">
                    <a16:creationId xmlns:a16="http://schemas.microsoft.com/office/drawing/2014/main" id="{9024115D-69DD-41B2-8361-3E48900D9E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" y="3421"/>
                <a:ext cx="738" cy="567"/>
              </a:xfrm>
              <a:custGeom>
                <a:avLst/>
                <a:gdLst>
                  <a:gd name="T0" fmla="*/ 738 w 738"/>
                  <a:gd name="T1" fmla="*/ 227 h 567"/>
                  <a:gd name="T2" fmla="*/ 624 w 738"/>
                  <a:gd name="T3" fmla="*/ 113 h 567"/>
                  <a:gd name="T4" fmla="*/ 171 w 738"/>
                  <a:gd name="T5" fmla="*/ 0 h 567"/>
                  <a:gd name="T6" fmla="*/ 0 w 738"/>
                  <a:gd name="T7" fmla="*/ 283 h 567"/>
                  <a:gd name="T8" fmla="*/ 114 w 738"/>
                  <a:gd name="T9" fmla="*/ 510 h 567"/>
                  <a:gd name="T10" fmla="*/ 454 w 738"/>
                  <a:gd name="T11" fmla="*/ 567 h 567"/>
                  <a:gd name="T12" fmla="*/ 738 w 738"/>
                  <a:gd name="T13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8" h="567">
                    <a:moveTo>
                      <a:pt x="738" y="227"/>
                    </a:moveTo>
                    <a:lnTo>
                      <a:pt x="624" y="113"/>
                    </a:lnTo>
                    <a:lnTo>
                      <a:pt x="171" y="0"/>
                    </a:lnTo>
                    <a:lnTo>
                      <a:pt x="0" y="283"/>
                    </a:lnTo>
                    <a:lnTo>
                      <a:pt x="114" y="510"/>
                    </a:lnTo>
                    <a:lnTo>
                      <a:pt x="454" y="567"/>
                    </a:lnTo>
                    <a:lnTo>
                      <a:pt x="738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599" name="Freeform 287">
                <a:extLst>
                  <a:ext uri="{FF2B5EF4-FFF2-40B4-BE49-F238E27FC236}">
                    <a16:creationId xmlns:a16="http://schemas.microsoft.com/office/drawing/2014/main" id="{A83D59A8-BE1A-41E0-B282-9F1A8F7480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3081"/>
                <a:ext cx="567" cy="397"/>
              </a:xfrm>
              <a:custGeom>
                <a:avLst/>
                <a:gdLst>
                  <a:gd name="T0" fmla="*/ 0 w 567"/>
                  <a:gd name="T1" fmla="*/ 283 h 397"/>
                  <a:gd name="T2" fmla="*/ 0 w 567"/>
                  <a:gd name="T3" fmla="*/ 170 h 397"/>
                  <a:gd name="T4" fmla="*/ 397 w 567"/>
                  <a:gd name="T5" fmla="*/ 0 h 397"/>
                  <a:gd name="T6" fmla="*/ 567 w 567"/>
                  <a:gd name="T7" fmla="*/ 113 h 397"/>
                  <a:gd name="T8" fmla="*/ 510 w 567"/>
                  <a:gd name="T9" fmla="*/ 397 h 397"/>
                  <a:gd name="T10" fmla="*/ 0 w 567"/>
                  <a:gd name="T11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397">
                    <a:moveTo>
                      <a:pt x="0" y="283"/>
                    </a:moveTo>
                    <a:lnTo>
                      <a:pt x="0" y="170"/>
                    </a:lnTo>
                    <a:lnTo>
                      <a:pt x="397" y="0"/>
                    </a:lnTo>
                    <a:lnTo>
                      <a:pt x="567" y="113"/>
                    </a:lnTo>
                    <a:lnTo>
                      <a:pt x="510" y="397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00" name="Freeform 288">
                <a:extLst>
                  <a:ext uri="{FF2B5EF4-FFF2-40B4-BE49-F238E27FC236}">
                    <a16:creationId xmlns:a16="http://schemas.microsoft.com/office/drawing/2014/main" id="{33CEA30E-8909-440E-AEE1-8F209F01A7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3818"/>
                <a:ext cx="2041" cy="1417"/>
              </a:xfrm>
              <a:custGeom>
                <a:avLst/>
                <a:gdLst>
                  <a:gd name="T0" fmla="*/ 454 w 2041"/>
                  <a:gd name="T1" fmla="*/ 0 h 1417"/>
                  <a:gd name="T2" fmla="*/ 170 w 2041"/>
                  <a:gd name="T3" fmla="*/ 170 h 1417"/>
                  <a:gd name="T4" fmla="*/ 0 w 2041"/>
                  <a:gd name="T5" fmla="*/ 227 h 1417"/>
                  <a:gd name="T6" fmla="*/ 0 w 2041"/>
                  <a:gd name="T7" fmla="*/ 453 h 1417"/>
                  <a:gd name="T8" fmla="*/ 57 w 2041"/>
                  <a:gd name="T9" fmla="*/ 453 h 1417"/>
                  <a:gd name="T10" fmla="*/ 284 w 2041"/>
                  <a:gd name="T11" fmla="*/ 340 h 1417"/>
                  <a:gd name="T12" fmla="*/ 340 w 2041"/>
                  <a:gd name="T13" fmla="*/ 397 h 1417"/>
                  <a:gd name="T14" fmla="*/ 227 w 2041"/>
                  <a:gd name="T15" fmla="*/ 510 h 1417"/>
                  <a:gd name="T16" fmla="*/ 284 w 2041"/>
                  <a:gd name="T17" fmla="*/ 624 h 1417"/>
                  <a:gd name="T18" fmla="*/ 510 w 2041"/>
                  <a:gd name="T19" fmla="*/ 624 h 1417"/>
                  <a:gd name="T20" fmla="*/ 567 w 2041"/>
                  <a:gd name="T21" fmla="*/ 680 h 1417"/>
                  <a:gd name="T22" fmla="*/ 737 w 2041"/>
                  <a:gd name="T23" fmla="*/ 624 h 1417"/>
                  <a:gd name="T24" fmla="*/ 737 w 2041"/>
                  <a:gd name="T25" fmla="*/ 737 h 1417"/>
                  <a:gd name="T26" fmla="*/ 737 w 2041"/>
                  <a:gd name="T27" fmla="*/ 907 h 1417"/>
                  <a:gd name="T28" fmla="*/ 681 w 2041"/>
                  <a:gd name="T29" fmla="*/ 964 h 1417"/>
                  <a:gd name="T30" fmla="*/ 624 w 2041"/>
                  <a:gd name="T31" fmla="*/ 794 h 1417"/>
                  <a:gd name="T32" fmla="*/ 567 w 2041"/>
                  <a:gd name="T33" fmla="*/ 794 h 1417"/>
                  <a:gd name="T34" fmla="*/ 567 w 2041"/>
                  <a:gd name="T35" fmla="*/ 964 h 1417"/>
                  <a:gd name="T36" fmla="*/ 510 w 2041"/>
                  <a:gd name="T37" fmla="*/ 964 h 1417"/>
                  <a:gd name="T38" fmla="*/ 454 w 2041"/>
                  <a:gd name="T39" fmla="*/ 794 h 1417"/>
                  <a:gd name="T40" fmla="*/ 0 w 2041"/>
                  <a:gd name="T41" fmla="*/ 737 h 1417"/>
                  <a:gd name="T42" fmla="*/ 114 w 2041"/>
                  <a:gd name="T43" fmla="*/ 1020 h 1417"/>
                  <a:gd name="T44" fmla="*/ 1021 w 2041"/>
                  <a:gd name="T45" fmla="*/ 1020 h 1417"/>
                  <a:gd name="T46" fmla="*/ 1361 w 2041"/>
                  <a:gd name="T47" fmla="*/ 1191 h 1417"/>
                  <a:gd name="T48" fmla="*/ 1985 w 2041"/>
                  <a:gd name="T49" fmla="*/ 1417 h 1417"/>
                  <a:gd name="T50" fmla="*/ 2041 w 2041"/>
                  <a:gd name="T51" fmla="*/ 1077 h 1417"/>
                  <a:gd name="T52" fmla="*/ 1985 w 2041"/>
                  <a:gd name="T53" fmla="*/ 1077 h 1417"/>
                  <a:gd name="T54" fmla="*/ 2041 w 2041"/>
                  <a:gd name="T55" fmla="*/ 680 h 1417"/>
                  <a:gd name="T56" fmla="*/ 1758 w 2041"/>
                  <a:gd name="T57" fmla="*/ 453 h 1417"/>
                  <a:gd name="T58" fmla="*/ 1701 w 2041"/>
                  <a:gd name="T59" fmla="*/ 567 h 1417"/>
                  <a:gd name="T60" fmla="*/ 1134 w 2041"/>
                  <a:gd name="T61" fmla="*/ 680 h 1417"/>
                  <a:gd name="T62" fmla="*/ 1134 w 2041"/>
                  <a:gd name="T63" fmla="*/ 907 h 1417"/>
                  <a:gd name="T64" fmla="*/ 1021 w 2041"/>
                  <a:gd name="T65" fmla="*/ 907 h 1417"/>
                  <a:gd name="T66" fmla="*/ 964 w 2041"/>
                  <a:gd name="T67" fmla="*/ 624 h 1417"/>
                  <a:gd name="T68" fmla="*/ 851 w 2041"/>
                  <a:gd name="T69" fmla="*/ 624 h 1417"/>
                  <a:gd name="T70" fmla="*/ 1021 w 2041"/>
                  <a:gd name="T71" fmla="*/ 510 h 1417"/>
                  <a:gd name="T72" fmla="*/ 907 w 2041"/>
                  <a:gd name="T73" fmla="*/ 170 h 1417"/>
                  <a:gd name="T74" fmla="*/ 794 w 2041"/>
                  <a:gd name="T75" fmla="*/ 57 h 1417"/>
                  <a:gd name="T76" fmla="*/ 567 w 2041"/>
                  <a:gd name="T77" fmla="*/ 113 h 1417"/>
                  <a:gd name="T78" fmla="*/ 454 w 2041"/>
                  <a:gd name="T79" fmla="*/ 0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41" h="1417">
                    <a:moveTo>
                      <a:pt x="454" y="0"/>
                    </a:moveTo>
                    <a:lnTo>
                      <a:pt x="170" y="170"/>
                    </a:lnTo>
                    <a:lnTo>
                      <a:pt x="0" y="227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284" y="340"/>
                    </a:lnTo>
                    <a:lnTo>
                      <a:pt x="340" y="397"/>
                    </a:lnTo>
                    <a:lnTo>
                      <a:pt x="227" y="510"/>
                    </a:lnTo>
                    <a:lnTo>
                      <a:pt x="284" y="624"/>
                    </a:lnTo>
                    <a:lnTo>
                      <a:pt x="510" y="624"/>
                    </a:lnTo>
                    <a:lnTo>
                      <a:pt x="567" y="680"/>
                    </a:lnTo>
                    <a:lnTo>
                      <a:pt x="737" y="624"/>
                    </a:lnTo>
                    <a:lnTo>
                      <a:pt x="737" y="737"/>
                    </a:lnTo>
                    <a:lnTo>
                      <a:pt x="737" y="907"/>
                    </a:lnTo>
                    <a:lnTo>
                      <a:pt x="681" y="964"/>
                    </a:lnTo>
                    <a:lnTo>
                      <a:pt x="624" y="794"/>
                    </a:lnTo>
                    <a:lnTo>
                      <a:pt x="567" y="794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454" y="794"/>
                    </a:lnTo>
                    <a:lnTo>
                      <a:pt x="0" y="737"/>
                    </a:lnTo>
                    <a:lnTo>
                      <a:pt x="114" y="1020"/>
                    </a:lnTo>
                    <a:lnTo>
                      <a:pt x="1021" y="1020"/>
                    </a:lnTo>
                    <a:lnTo>
                      <a:pt x="1361" y="1191"/>
                    </a:lnTo>
                    <a:lnTo>
                      <a:pt x="1985" y="1417"/>
                    </a:lnTo>
                    <a:lnTo>
                      <a:pt x="2041" y="1077"/>
                    </a:lnTo>
                    <a:lnTo>
                      <a:pt x="1985" y="1077"/>
                    </a:lnTo>
                    <a:lnTo>
                      <a:pt x="2041" y="680"/>
                    </a:lnTo>
                    <a:lnTo>
                      <a:pt x="1758" y="453"/>
                    </a:lnTo>
                    <a:lnTo>
                      <a:pt x="1701" y="567"/>
                    </a:lnTo>
                    <a:lnTo>
                      <a:pt x="1134" y="680"/>
                    </a:lnTo>
                    <a:lnTo>
                      <a:pt x="1134" y="907"/>
                    </a:lnTo>
                    <a:lnTo>
                      <a:pt x="1021" y="907"/>
                    </a:lnTo>
                    <a:lnTo>
                      <a:pt x="964" y="624"/>
                    </a:lnTo>
                    <a:lnTo>
                      <a:pt x="851" y="624"/>
                    </a:lnTo>
                    <a:lnTo>
                      <a:pt x="1021" y="510"/>
                    </a:lnTo>
                    <a:lnTo>
                      <a:pt x="907" y="170"/>
                    </a:lnTo>
                    <a:lnTo>
                      <a:pt x="794" y="57"/>
                    </a:lnTo>
                    <a:lnTo>
                      <a:pt x="567" y="11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01" name="Freeform 289">
                <a:extLst>
                  <a:ext uri="{FF2B5EF4-FFF2-40B4-BE49-F238E27FC236}">
                    <a16:creationId xmlns:a16="http://schemas.microsoft.com/office/drawing/2014/main" id="{B3EA6ABD-6D01-4B70-8EE0-310FDDE01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2400"/>
                <a:ext cx="1474" cy="1304"/>
              </a:xfrm>
              <a:custGeom>
                <a:avLst/>
                <a:gdLst>
                  <a:gd name="T0" fmla="*/ 1304 w 1474"/>
                  <a:gd name="T1" fmla="*/ 0 h 1304"/>
                  <a:gd name="T2" fmla="*/ 907 w 1474"/>
                  <a:gd name="T3" fmla="*/ 227 h 1304"/>
                  <a:gd name="T4" fmla="*/ 0 w 1474"/>
                  <a:gd name="T5" fmla="*/ 567 h 1304"/>
                  <a:gd name="T6" fmla="*/ 57 w 1474"/>
                  <a:gd name="T7" fmla="*/ 737 h 1304"/>
                  <a:gd name="T8" fmla="*/ 510 w 1474"/>
                  <a:gd name="T9" fmla="*/ 511 h 1304"/>
                  <a:gd name="T10" fmla="*/ 510 w 1474"/>
                  <a:gd name="T11" fmla="*/ 681 h 1304"/>
                  <a:gd name="T12" fmla="*/ 227 w 1474"/>
                  <a:gd name="T13" fmla="*/ 681 h 1304"/>
                  <a:gd name="T14" fmla="*/ 227 w 1474"/>
                  <a:gd name="T15" fmla="*/ 908 h 1304"/>
                  <a:gd name="T16" fmla="*/ 397 w 1474"/>
                  <a:gd name="T17" fmla="*/ 908 h 1304"/>
                  <a:gd name="T18" fmla="*/ 170 w 1474"/>
                  <a:gd name="T19" fmla="*/ 1021 h 1304"/>
                  <a:gd name="T20" fmla="*/ 170 w 1474"/>
                  <a:gd name="T21" fmla="*/ 1304 h 1304"/>
                  <a:gd name="T22" fmla="*/ 283 w 1474"/>
                  <a:gd name="T23" fmla="*/ 1304 h 1304"/>
                  <a:gd name="T24" fmla="*/ 340 w 1474"/>
                  <a:gd name="T25" fmla="*/ 1134 h 1304"/>
                  <a:gd name="T26" fmla="*/ 510 w 1474"/>
                  <a:gd name="T27" fmla="*/ 1021 h 1304"/>
                  <a:gd name="T28" fmla="*/ 794 w 1474"/>
                  <a:gd name="T29" fmla="*/ 964 h 1304"/>
                  <a:gd name="T30" fmla="*/ 964 w 1474"/>
                  <a:gd name="T31" fmla="*/ 681 h 1304"/>
                  <a:gd name="T32" fmla="*/ 1247 w 1474"/>
                  <a:gd name="T33" fmla="*/ 567 h 1304"/>
                  <a:gd name="T34" fmla="*/ 1474 w 1474"/>
                  <a:gd name="T35" fmla="*/ 454 h 1304"/>
                  <a:gd name="T36" fmla="*/ 1247 w 1474"/>
                  <a:gd name="T37" fmla="*/ 227 h 1304"/>
                  <a:gd name="T38" fmla="*/ 1304 w 1474"/>
                  <a:gd name="T39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474" h="1304">
                    <a:moveTo>
                      <a:pt x="1304" y="0"/>
                    </a:moveTo>
                    <a:lnTo>
                      <a:pt x="907" y="227"/>
                    </a:lnTo>
                    <a:lnTo>
                      <a:pt x="0" y="567"/>
                    </a:lnTo>
                    <a:lnTo>
                      <a:pt x="57" y="737"/>
                    </a:lnTo>
                    <a:lnTo>
                      <a:pt x="510" y="511"/>
                    </a:lnTo>
                    <a:lnTo>
                      <a:pt x="510" y="681"/>
                    </a:lnTo>
                    <a:lnTo>
                      <a:pt x="227" y="681"/>
                    </a:lnTo>
                    <a:lnTo>
                      <a:pt x="227" y="908"/>
                    </a:lnTo>
                    <a:lnTo>
                      <a:pt x="397" y="908"/>
                    </a:lnTo>
                    <a:lnTo>
                      <a:pt x="170" y="1021"/>
                    </a:lnTo>
                    <a:lnTo>
                      <a:pt x="170" y="1304"/>
                    </a:lnTo>
                    <a:lnTo>
                      <a:pt x="283" y="1304"/>
                    </a:lnTo>
                    <a:lnTo>
                      <a:pt x="340" y="1134"/>
                    </a:lnTo>
                    <a:lnTo>
                      <a:pt x="510" y="1021"/>
                    </a:lnTo>
                    <a:lnTo>
                      <a:pt x="794" y="964"/>
                    </a:lnTo>
                    <a:lnTo>
                      <a:pt x="964" y="681"/>
                    </a:lnTo>
                    <a:lnTo>
                      <a:pt x="1247" y="567"/>
                    </a:lnTo>
                    <a:lnTo>
                      <a:pt x="1474" y="454"/>
                    </a:lnTo>
                    <a:lnTo>
                      <a:pt x="1247" y="227"/>
                    </a:lnTo>
                    <a:lnTo>
                      <a:pt x="130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3602" name="Freeform 290">
                <a:extLst>
                  <a:ext uri="{FF2B5EF4-FFF2-40B4-BE49-F238E27FC236}">
                    <a16:creationId xmlns:a16="http://schemas.microsoft.com/office/drawing/2014/main" id="{084F9387-D8BB-4745-ACD3-3972D13923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2967"/>
                <a:ext cx="1020" cy="908"/>
              </a:xfrm>
              <a:custGeom>
                <a:avLst/>
                <a:gdLst>
                  <a:gd name="T0" fmla="*/ 56 w 1020"/>
                  <a:gd name="T1" fmla="*/ 454 h 908"/>
                  <a:gd name="T2" fmla="*/ 113 w 1020"/>
                  <a:gd name="T3" fmla="*/ 567 h 908"/>
                  <a:gd name="T4" fmla="*/ 0 w 1020"/>
                  <a:gd name="T5" fmla="*/ 681 h 908"/>
                  <a:gd name="T6" fmla="*/ 340 w 1020"/>
                  <a:gd name="T7" fmla="*/ 908 h 908"/>
                  <a:gd name="T8" fmla="*/ 453 w 1020"/>
                  <a:gd name="T9" fmla="*/ 908 h 908"/>
                  <a:gd name="T10" fmla="*/ 680 w 1020"/>
                  <a:gd name="T11" fmla="*/ 851 h 908"/>
                  <a:gd name="T12" fmla="*/ 1020 w 1020"/>
                  <a:gd name="T13" fmla="*/ 341 h 908"/>
                  <a:gd name="T14" fmla="*/ 793 w 1020"/>
                  <a:gd name="T15" fmla="*/ 0 h 908"/>
                  <a:gd name="T16" fmla="*/ 510 w 1020"/>
                  <a:gd name="T17" fmla="*/ 114 h 908"/>
                  <a:gd name="T18" fmla="*/ 340 w 1020"/>
                  <a:gd name="T19" fmla="*/ 397 h 908"/>
                  <a:gd name="T20" fmla="*/ 56 w 1020"/>
                  <a:gd name="T21" fmla="*/ 454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0" h="908">
                    <a:moveTo>
                      <a:pt x="56" y="454"/>
                    </a:moveTo>
                    <a:lnTo>
                      <a:pt x="113" y="567"/>
                    </a:lnTo>
                    <a:lnTo>
                      <a:pt x="0" y="681"/>
                    </a:lnTo>
                    <a:lnTo>
                      <a:pt x="340" y="908"/>
                    </a:lnTo>
                    <a:lnTo>
                      <a:pt x="453" y="908"/>
                    </a:lnTo>
                    <a:lnTo>
                      <a:pt x="680" y="851"/>
                    </a:lnTo>
                    <a:lnTo>
                      <a:pt x="1020" y="341"/>
                    </a:lnTo>
                    <a:lnTo>
                      <a:pt x="793" y="0"/>
                    </a:lnTo>
                    <a:lnTo>
                      <a:pt x="510" y="114"/>
                    </a:lnTo>
                    <a:lnTo>
                      <a:pt x="340" y="397"/>
                    </a:lnTo>
                    <a:lnTo>
                      <a:pt x="56" y="45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3669" name="Group 357">
              <a:extLst>
                <a:ext uri="{FF2B5EF4-FFF2-40B4-BE49-F238E27FC236}">
                  <a16:creationId xmlns:a16="http://schemas.microsoft.com/office/drawing/2014/main" id="{A7D80F53-4AD1-4591-A53F-D1C7E0B4B5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3931"/>
              <a:ext cx="283" cy="114"/>
              <a:chOff x="2955" y="3931"/>
              <a:chExt cx="283" cy="114"/>
            </a:xfrm>
          </p:grpSpPr>
          <p:sp>
            <p:nvSpPr>
              <p:cNvPr id="13604" name="WordArt 292">
                <a:extLst>
                  <a:ext uri="{FF2B5EF4-FFF2-40B4-BE49-F238E27FC236}">
                    <a16:creationId xmlns:a16="http://schemas.microsoft.com/office/drawing/2014/main" id="{802170B1-4DF1-4A0A-A0CF-33F31EABE03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  <p:sp>
            <p:nvSpPr>
              <p:cNvPr id="13633" name="WordArt 321">
                <a:extLst>
                  <a:ext uri="{FF2B5EF4-FFF2-40B4-BE49-F238E27FC236}">
                    <a16:creationId xmlns:a16="http://schemas.microsoft.com/office/drawing/2014/main" id="{34D36A9B-DEA1-4A0C-94B4-DE972BD3467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2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</p:grpSp>
        <p:grpSp>
          <p:nvGrpSpPr>
            <p:cNvPr id="13670" name="Group 358">
              <a:extLst>
                <a:ext uri="{FF2B5EF4-FFF2-40B4-BE49-F238E27FC236}">
                  <a16:creationId xmlns:a16="http://schemas.microsoft.com/office/drawing/2014/main" id="{54A73886-8DCD-4711-BDB7-069809D83C6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3988"/>
              <a:ext cx="283" cy="114"/>
              <a:chOff x="3522" y="3988"/>
              <a:chExt cx="283" cy="114"/>
            </a:xfrm>
          </p:grpSpPr>
          <p:sp>
            <p:nvSpPr>
              <p:cNvPr id="13605" name="WordArt 293">
                <a:extLst>
                  <a:ext uri="{FF2B5EF4-FFF2-40B4-BE49-F238E27FC236}">
                    <a16:creationId xmlns:a16="http://schemas.microsoft.com/office/drawing/2014/main" id="{8E6B19B7-2D46-4B8F-B87D-73C1EF5E7DB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  <p:sp>
            <p:nvSpPr>
              <p:cNvPr id="13634" name="WordArt 322">
                <a:extLst>
                  <a:ext uri="{FF2B5EF4-FFF2-40B4-BE49-F238E27FC236}">
                    <a16:creationId xmlns:a16="http://schemas.microsoft.com/office/drawing/2014/main" id="{01A6ADF1-5B0B-4B2D-A3D1-DA0B5650386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</p:grpSp>
        <p:grpSp>
          <p:nvGrpSpPr>
            <p:cNvPr id="13668" name="Group 356">
              <a:extLst>
                <a:ext uri="{FF2B5EF4-FFF2-40B4-BE49-F238E27FC236}">
                  <a16:creationId xmlns:a16="http://schemas.microsoft.com/office/drawing/2014/main" id="{2EADD181-08D6-4581-AD60-79CB754E9B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4" y="3364"/>
              <a:ext cx="283" cy="114"/>
              <a:chOff x="2614" y="3364"/>
              <a:chExt cx="283" cy="114"/>
            </a:xfrm>
          </p:grpSpPr>
          <p:sp>
            <p:nvSpPr>
              <p:cNvPr id="13606" name="WordArt 294">
                <a:extLst>
                  <a:ext uri="{FF2B5EF4-FFF2-40B4-BE49-F238E27FC236}">
                    <a16:creationId xmlns:a16="http://schemas.microsoft.com/office/drawing/2014/main" id="{E5E523E1-02D0-47BA-91E0-6387C71659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  <p:sp>
            <p:nvSpPr>
              <p:cNvPr id="13635" name="WordArt 323">
                <a:extLst>
                  <a:ext uri="{FF2B5EF4-FFF2-40B4-BE49-F238E27FC236}">
                    <a16:creationId xmlns:a16="http://schemas.microsoft.com/office/drawing/2014/main" id="{C941E349-09A7-4ECF-816A-243FBF53924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</p:grpSp>
        <p:grpSp>
          <p:nvGrpSpPr>
            <p:cNvPr id="13676" name="Group 364">
              <a:extLst>
                <a:ext uri="{FF2B5EF4-FFF2-40B4-BE49-F238E27FC236}">
                  <a16:creationId xmlns:a16="http://schemas.microsoft.com/office/drawing/2014/main" id="{1B964D9D-AFDD-4CE7-9CC7-4E8EBA9863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3365"/>
              <a:ext cx="283" cy="114"/>
              <a:chOff x="3578" y="3365"/>
              <a:chExt cx="283" cy="114"/>
            </a:xfrm>
          </p:grpSpPr>
          <p:sp>
            <p:nvSpPr>
              <p:cNvPr id="13607" name="WordArt 295">
                <a:extLst>
                  <a:ext uri="{FF2B5EF4-FFF2-40B4-BE49-F238E27FC236}">
                    <a16:creationId xmlns:a16="http://schemas.microsoft.com/office/drawing/2014/main" id="{C499C295-419C-4A69-AE55-AF5938DAC71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  <p:sp>
            <p:nvSpPr>
              <p:cNvPr id="13636" name="WordArt 324">
                <a:extLst>
                  <a:ext uri="{FF2B5EF4-FFF2-40B4-BE49-F238E27FC236}">
                    <a16:creationId xmlns:a16="http://schemas.microsoft.com/office/drawing/2014/main" id="{288F4CA8-3025-459B-824E-79AABD0B66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</p:grpSp>
        <p:grpSp>
          <p:nvGrpSpPr>
            <p:cNvPr id="13674" name="Group 362">
              <a:extLst>
                <a:ext uri="{FF2B5EF4-FFF2-40B4-BE49-F238E27FC236}">
                  <a16:creationId xmlns:a16="http://schemas.microsoft.com/office/drawing/2014/main" id="{24235E51-6A09-4A64-B177-F6924035CBE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3" y="2797"/>
              <a:ext cx="283" cy="114"/>
              <a:chOff x="4033" y="2797"/>
              <a:chExt cx="283" cy="114"/>
            </a:xfrm>
          </p:grpSpPr>
          <p:sp>
            <p:nvSpPr>
              <p:cNvPr id="13608" name="WordArt 296">
                <a:extLst>
                  <a:ext uri="{FF2B5EF4-FFF2-40B4-BE49-F238E27FC236}">
                    <a16:creationId xmlns:a16="http://schemas.microsoft.com/office/drawing/2014/main" id="{1C4F9EEF-11DF-4442-A427-BE3CD4E498F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3637" name="WordArt 325">
                <a:extLst>
                  <a:ext uri="{FF2B5EF4-FFF2-40B4-BE49-F238E27FC236}">
                    <a16:creationId xmlns:a16="http://schemas.microsoft.com/office/drawing/2014/main" id="{66F7D110-257B-4E60-9B2E-7F443E1FD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3673" name="Group 361">
              <a:extLst>
                <a:ext uri="{FF2B5EF4-FFF2-40B4-BE49-F238E27FC236}">
                  <a16:creationId xmlns:a16="http://schemas.microsoft.com/office/drawing/2014/main" id="{FBC23B26-BA82-4FA1-A641-3E51CD17C3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83" cy="114"/>
              <a:chOff x="4826" y="3024"/>
              <a:chExt cx="283" cy="114"/>
            </a:xfrm>
          </p:grpSpPr>
          <p:sp>
            <p:nvSpPr>
              <p:cNvPr id="13609" name="WordArt 297">
                <a:extLst>
                  <a:ext uri="{FF2B5EF4-FFF2-40B4-BE49-F238E27FC236}">
                    <a16:creationId xmlns:a16="http://schemas.microsoft.com/office/drawing/2014/main" id="{BBA72AED-2AF2-4FA2-997F-E3038F6EBD9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  <p:sp>
            <p:nvSpPr>
              <p:cNvPr id="13638" name="WordArt 326">
                <a:extLst>
                  <a:ext uri="{FF2B5EF4-FFF2-40B4-BE49-F238E27FC236}">
                    <a16:creationId xmlns:a16="http://schemas.microsoft.com/office/drawing/2014/main" id="{0EA90BDE-8DB9-4E0F-BD73-F4D9DC7289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</p:grpSp>
        <p:grpSp>
          <p:nvGrpSpPr>
            <p:cNvPr id="13672" name="Group 360">
              <a:extLst>
                <a:ext uri="{FF2B5EF4-FFF2-40B4-BE49-F238E27FC236}">
                  <a16:creationId xmlns:a16="http://schemas.microsoft.com/office/drawing/2014/main" id="{3589321D-7D55-470D-BAC5-ECEAE0FC23A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3535"/>
              <a:ext cx="283" cy="114"/>
              <a:chOff x="4769" y="3535"/>
              <a:chExt cx="283" cy="114"/>
            </a:xfrm>
          </p:grpSpPr>
          <p:sp>
            <p:nvSpPr>
              <p:cNvPr id="13610" name="WordArt 298">
                <a:extLst>
                  <a:ext uri="{FF2B5EF4-FFF2-40B4-BE49-F238E27FC236}">
                    <a16:creationId xmlns:a16="http://schemas.microsoft.com/office/drawing/2014/main" id="{48EA2A66-D450-4533-A161-FC9887BC3FC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  <p:sp>
            <p:nvSpPr>
              <p:cNvPr id="13639" name="WordArt 327">
                <a:extLst>
                  <a:ext uri="{FF2B5EF4-FFF2-40B4-BE49-F238E27FC236}">
                    <a16:creationId xmlns:a16="http://schemas.microsoft.com/office/drawing/2014/main" id="{84CFCEE2-4700-485A-826A-113599FDB8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</p:grpSp>
        <p:grpSp>
          <p:nvGrpSpPr>
            <p:cNvPr id="13663" name="Group 351">
              <a:extLst>
                <a:ext uri="{FF2B5EF4-FFF2-40B4-BE49-F238E27FC236}">
                  <a16:creationId xmlns:a16="http://schemas.microsoft.com/office/drawing/2014/main" id="{36F79423-67C3-48ED-AAA2-B517681B00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668"/>
              <a:ext cx="283" cy="114"/>
              <a:chOff x="5053" y="4668"/>
              <a:chExt cx="283" cy="114"/>
            </a:xfrm>
          </p:grpSpPr>
          <p:sp>
            <p:nvSpPr>
              <p:cNvPr id="13613" name="WordArt 301">
                <a:extLst>
                  <a:ext uri="{FF2B5EF4-FFF2-40B4-BE49-F238E27FC236}">
                    <a16:creationId xmlns:a16="http://schemas.microsoft.com/office/drawing/2014/main" id="{47FC1E92-69F1-4E23-AF47-EA747D1FFD2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  <p:sp>
            <p:nvSpPr>
              <p:cNvPr id="13640" name="WordArt 328">
                <a:extLst>
                  <a:ext uri="{FF2B5EF4-FFF2-40B4-BE49-F238E27FC236}">
                    <a16:creationId xmlns:a16="http://schemas.microsoft.com/office/drawing/2014/main" id="{CFCD9E9A-3D1F-4AB1-95B9-18E64C15C1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</p:grpSp>
        <p:grpSp>
          <p:nvGrpSpPr>
            <p:cNvPr id="13666" name="Group 354">
              <a:extLst>
                <a:ext uri="{FF2B5EF4-FFF2-40B4-BE49-F238E27FC236}">
                  <a16:creationId xmlns:a16="http://schemas.microsoft.com/office/drawing/2014/main" id="{459F539D-E953-4DE4-992A-EA0A83C89D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4895"/>
              <a:ext cx="283" cy="114"/>
              <a:chOff x="3806" y="4895"/>
              <a:chExt cx="283" cy="114"/>
            </a:xfrm>
          </p:grpSpPr>
          <p:sp>
            <p:nvSpPr>
              <p:cNvPr id="13614" name="WordArt 302">
                <a:extLst>
                  <a:ext uri="{FF2B5EF4-FFF2-40B4-BE49-F238E27FC236}">
                    <a16:creationId xmlns:a16="http://schemas.microsoft.com/office/drawing/2014/main" id="{D0817A31-D092-4F37-8BA9-1C946DE2F9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  <p:sp>
            <p:nvSpPr>
              <p:cNvPr id="13641" name="WordArt 329">
                <a:extLst>
                  <a:ext uri="{FF2B5EF4-FFF2-40B4-BE49-F238E27FC236}">
                    <a16:creationId xmlns:a16="http://schemas.microsoft.com/office/drawing/2014/main" id="{6425F924-7AC4-4760-A011-CB6D890E8A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</p:grpSp>
        <p:grpSp>
          <p:nvGrpSpPr>
            <p:cNvPr id="13665" name="Group 353">
              <a:extLst>
                <a:ext uri="{FF2B5EF4-FFF2-40B4-BE49-F238E27FC236}">
                  <a16:creationId xmlns:a16="http://schemas.microsoft.com/office/drawing/2014/main" id="{80810DFD-02AC-4B6D-9880-0E94392C39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5" y="4554"/>
              <a:ext cx="340" cy="115"/>
              <a:chOff x="2445" y="4554"/>
              <a:chExt cx="340" cy="115"/>
            </a:xfrm>
          </p:grpSpPr>
          <p:sp>
            <p:nvSpPr>
              <p:cNvPr id="13615" name="WordArt 303">
                <a:extLst>
                  <a:ext uri="{FF2B5EF4-FFF2-40B4-BE49-F238E27FC236}">
                    <a16:creationId xmlns:a16="http://schemas.microsoft.com/office/drawing/2014/main" id="{E9150F33-86DA-4E24-AB24-87B7E48521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4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  <p:sp>
            <p:nvSpPr>
              <p:cNvPr id="13642" name="WordArt 330">
                <a:extLst>
                  <a:ext uri="{FF2B5EF4-FFF2-40B4-BE49-F238E27FC236}">
                    <a16:creationId xmlns:a16="http://schemas.microsoft.com/office/drawing/2014/main" id="{C9A3628F-49C4-4B0F-BBDA-0CBC6879A8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5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</p:grpSp>
        <p:grpSp>
          <p:nvGrpSpPr>
            <p:cNvPr id="13675" name="Group 363">
              <a:extLst>
                <a:ext uri="{FF2B5EF4-FFF2-40B4-BE49-F238E27FC236}">
                  <a16:creationId xmlns:a16="http://schemas.microsoft.com/office/drawing/2014/main" id="{AD7C2B2B-6673-4035-8CD5-73DB61545B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3421"/>
              <a:ext cx="340" cy="115"/>
              <a:chOff x="4145" y="3421"/>
              <a:chExt cx="340" cy="115"/>
            </a:xfrm>
          </p:grpSpPr>
          <p:sp>
            <p:nvSpPr>
              <p:cNvPr id="13616" name="WordArt 304">
                <a:extLst>
                  <a:ext uri="{FF2B5EF4-FFF2-40B4-BE49-F238E27FC236}">
                    <a16:creationId xmlns:a16="http://schemas.microsoft.com/office/drawing/2014/main" id="{FFE43117-2EBD-4758-B28F-A601C5F2B3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  <p:sp>
            <p:nvSpPr>
              <p:cNvPr id="13643" name="WordArt 331">
                <a:extLst>
                  <a:ext uri="{FF2B5EF4-FFF2-40B4-BE49-F238E27FC236}">
                    <a16:creationId xmlns:a16="http://schemas.microsoft.com/office/drawing/2014/main" id="{0B7B2B73-C852-4BC5-8F93-47E1C0162E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</p:grpSp>
        <p:grpSp>
          <p:nvGrpSpPr>
            <p:cNvPr id="13671" name="Group 359">
              <a:extLst>
                <a:ext uri="{FF2B5EF4-FFF2-40B4-BE49-F238E27FC236}">
                  <a16:creationId xmlns:a16="http://schemas.microsoft.com/office/drawing/2014/main" id="{82FFC375-7D7F-439E-A18F-5A9F5DE58E8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101"/>
              <a:ext cx="340" cy="115"/>
              <a:chOff x="4032" y="4101"/>
              <a:chExt cx="340" cy="115"/>
            </a:xfrm>
          </p:grpSpPr>
          <p:sp>
            <p:nvSpPr>
              <p:cNvPr id="13617" name="WordArt 305">
                <a:extLst>
                  <a:ext uri="{FF2B5EF4-FFF2-40B4-BE49-F238E27FC236}">
                    <a16:creationId xmlns:a16="http://schemas.microsoft.com/office/drawing/2014/main" id="{959636F8-10BF-4F11-BDD1-9AE37AFB29C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  <p:sp>
            <p:nvSpPr>
              <p:cNvPr id="13644" name="WordArt 332">
                <a:extLst>
                  <a:ext uri="{FF2B5EF4-FFF2-40B4-BE49-F238E27FC236}">
                    <a16:creationId xmlns:a16="http://schemas.microsoft.com/office/drawing/2014/main" id="{F9043F2D-DF3E-47E4-9917-AA2D9A465C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</p:grpSp>
        <p:grpSp>
          <p:nvGrpSpPr>
            <p:cNvPr id="13664" name="Group 352">
              <a:extLst>
                <a:ext uri="{FF2B5EF4-FFF2-40B4-BE49-F238E27FC236}">
                  <a16:creationId xmlns:a16="http://schemas.microsoft.com/office/drawing/2014/main" id="{1E4D53C8-A702-4531-A2F4-479C13CA473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4611"/>
              <a:ext cx="340" cy="115"/>
              <a:chOff x="4429" y="4611"/>
              <a:chExt cx="340" cy="115"/>
            </a:xfrm>
          </p:grpSpPr>
          <p:sp>
            <p:nvSpPr>
              <p:cNvPr id="13618" name="WordArt 306">
                <a:extLst>
                  <a:ext uri="{FF2B5EF4-FFF2-40B4-BE49-F238E27FC236}">
                    <a16:creationId xmlns:a16="http://schemas.microsoft.com/office/drawing/2014/main" id="{834DB895-4866-4316-9C5C-2307FD06D9F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  <p:sp>
            <p:nvSpPr>
              <p:cNvPr id="13645" name="WordArt 333">
                <a:extLst>
                  <a:ext uri="{FF2B5EF4-FFF2-40B4-BE49-F238E27FC236}">
                    <a16:creationId xmlns:a16="http://schemas.microsoft.com/office/drawing/2014/main" id="{2AC9CF36-168B-48DD-B7C8-D1BDDC8004D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</p:grpSp>
        <p:grpSp>
          <p:nvGrpSpPr>
            <p:cNvPr id="13683" name="Group 371">
              <a:extLst>
                <a:ext uri="{FF2B5EF4-FFF2-40B4-BE49-F238E27FC236}">
                  <a16:creationId xmlns:a16="http://schemas.microsoft.com/office/drawing/2014/main" id="{9904B0D3-6A91-46C0-B371-0E3C9142E0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2400"/>
              <a:ext cx="283" cy="114"/>
              <a:chOff x="4883" y="2400"/>
              <a:chExt cx="283" cy="114"/>
            </a:xfrm>
          </p:grpSpPr>
          <p:sp>
            <p:nvSpPr>
              <p:cNvPr id="13619" name="WordArt 307">
                <a:extLst>
                  <a:ext uri="{FF2B5EF4-FFF2-40B4-BE49-F238E27FC236}">
                    <a16:creationId xmlns:a16="http://schemas.microsoft.com/office/drawing/2014/main" id="{B7C151D3-0959-43E7-9792-52334B04F8E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  <p:sp>
            <p:nvSpPr>
              <p:cNvPr id="13646" name="WordArt 334">
                <a:extLst>
                  <a:ext uri="{FF2B5EF4-FFF2-40B4-BE49-F238E27FC236}">
                    <a16:creationId xmlns:a16="http://schemas.microsoft.com/office/drawing/2014/main" id="{4980025E-3423-4221-ACA9-0991C194AA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</p:grpSp>
        <p:grpSp>
          <p:nvGrpSpPr>
            <p:cNvPr id="13660" name="Group 348">
              <a:extLst>
                <a:ext uri="{FF2B5EF4-FFF2-40B4-BE49-F238E27FC236}">
                  <a16:creationId xmlns:a16="http://schemas.microsoft.com/office/drawing/2014/main" id="{D6F9B399-D585-471B-BB60-C47936E68C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0" y="2173"/>
              <a:ext cx="283" cy="114"/>
              <a:chOff x="5450" y="2173"/>
              <a:chExt cx="283" cy="114"/>
            </a:xfrm>
          </p:grpSpPr>
          <p:sp>
            <p:nvSpPr>
              <p:cNvPr id="13620" name="WordArt 308">
                <a:extLst>
                  <a:ext uri="{FF2B5EF4-FFF2-40B4-BE49-F238E27FC236}">
                    <a16:creationId xmlns:a16="http://schemas.microsoft.com/office/drawing/2014/main" id="{73A2380D-BF1E-4F9C-B165-142D09CED4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3647" name="WordArt 335">
                <a:extLst>
                  <a:ext uri="{FF2B5EF4-FFF2-40B4-BE49-F238E27FC236}">
                    <a16:creationId xmlns:a16="http://schemas.microsoft.com/office/drawing/2014/main" id="{4C61D677-6764-44B4-A95B-6509B72275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3661" name="Group 349">
              <a:extLst>
                <a:ext uri="{FF2B5EF4-FFF2-40B4-BE49-F238E27FC236}">
                  <a16:creationId xmlns:a16="http://schemas.microsoft.com/office/drawing/2014/main" id="{75B7540D-041A-4331-848A-E1C8CA44A6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1039"/>
              <a:ext cx="340" cy="115"/>
              <a:chOff x="4486" y="1039"/>
              <a:chExt cx="340" cy="115"/>
            </a:xfrm>
          </p:grpSpPr>
          <p:sp>
            <p:nvSpPr>
              <p:cNvPr id="13621" name="WordArt 309">
                <a:extLst>
                  <a:ext uri="{FF2B5EF4-FFF2-40B4-BE49-F238E27FC236}">
                    <a16:creationId xmlns:a16="http://schemas.microsoft.com/office/drawing/2014/main" id="{7630AC3F-7BB3-4A1F-AD8B-C60B06EAC78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39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  <p:sp>
            <p:nvSpPr>
              <p:cNvPr id="13648" name="WordArt 336">
                <a:extLst>
                  <a:ext uri="{FF2B5EF4-FFF2-40B4-BE49-F238E27FC236}">
                    <a16:creationId xmlns:a16="http://schemas.microsoft.com/office/drawing/2014/main" id="{8859B6CF-B6AB-41D2-9E5C-C215D6191D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40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</p:grpSp>
        <p:grpSp>
          <p:nvGrpSpPr>
            <p:cNvPr id="13682" name="Group 370">
              <a:extLst>
                <a:ext uri="{FF2B5EF4-FFF2-40B4-BE49-F238E27FC236}">
                  <a16:creationId xmlns:a16="http://schemas.microsoft.com/office/drawing/2014/main" id="{4F05E9F7-652D-479B-AF74-BBC46E9968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4" y="2117"/>
              <a:ext cx="340" cy="115"/>
              <a:chOff x="2444" y="2117"/>
              <a:chExt cx="340" cy="115"/>
            </a:xfrm>
          </p:grpSpPr>
          <p:sp>
            <p:nvSpPr>
              <p:cNvPr id="13622" name="WordArt 310">
                <a:extLst>
                  <a:ext uri="{FF2B5EF4-FFF2-40B4-BE49-F238E27FC236}">
                    <a16:creationId xmlns:a16="http://schemas.microsoft.com/office/drawing/2014/main" id="{C8693079-E6B9-404A-A83D-1EFAD790695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7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  <p:sp>
            <p:nvSpPr>
              <p:cNvPr id="13649" name="WordArt 337">
                <a:extLst>
                  <a:ext uri="{FF2B5EF4-FFF2-40B4-BE49-F238E27FC236}">
                    <a16:creationId xmlns:a16="http://schemas.microsoft.com/office/drawing/2014/main" id="{68F3C9E3-B47C-4508-A301-E046203B4E6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8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</p:grpSp>
        <p:grpSp>
          <p:nvGrpSpPr>
            <p:cNvPr id="13679" name="Group 367">
              <a:extLst>
                <a:ext uri="{FF2B5EF4-FFF2-40B4-BE49-F238E27FC236}">
                  <a16:creationId xmlns:a16="http://schemas.microsoft.com/office/drawing/2014/main" id="{94091A07-5386-4284-B99E-E1F558113B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2117"/>
              <a:ext cx="283" cy="114"/>
              <a:chOff x="3806" y="2117"/>
              <a:chExt cx="283" cy="114"/>
            </a:xfrm>
          </p:grpSpPr>
          <p:sp>
            <p:nvSpPr>
              <p:cNvPr id="13624" name="WordArt 312">
                <a:extLst>
                  <a:ext uri="{FF2B5EF4-FFF2-40B4-BE49-F238E27FC236}">
                    <a16:creationId xmlns:a16="http://schemas.microsoft.com/office/drawing/2014/main" id="{2CFDEFD4-8F13-485E-8E98-4AA0777468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  <p:sp>
            <p:nvSpPr>
              <p:cNvPr id="13650" name="WordArt 338">
                <a:extLst>
                  <a:ext uri="{FF2B5EF4-FFF2-40B4-BE49-F238E27FC236}">
                    <a16:creationId xmlns:a16="http://schemas.microsoft.com/office/drawing/2014/main" id="{9A658CD4-6ACC-4FFA-BC93-748296348D0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</p:grpSp>
        <p:grpSp>
          <p:nvGrpSpPr>
            <p:cNvPr id="13678" name="Group 366">
              <a:extLst>
                <a:ext uri="{FF2B5EF4-FFF2-40B4-BE49-F238E27FC236}">
                  <a16:creationId xmlns:a16="http://schemas.microsoft.com/office/drawing/2014/main" id="{982D0185-96CB-4AA3-9E3B-C3B85EA6AB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1" y="2457"/>
              <a:ext cx="283" cy="114"/>
              <a:chOff x="3181" y="2457"/>
              <a:chExt cx="283" cy="114"/>
            </a:xfrm>
          </p:grpSpPr>
          <p:sp>
            <p:nvSpPr>
              <p:cNvPr id="13625" name="WordArt 313">
                <a:extLst>
                  <a:ext uri="{FF2B5EF4-FFF2-40B4-BE49-F238E27FC236}">
                    <a16:creationId xmlns:a16="http://schemas.microsoft.com/office/drawing/2014/main" id="{4D09857A-8D79-46A6-859E-0E22F2C3B40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  <p:sp>
            <p:nvSpPr>
              <p:cNvPr id="13651" name="WordArt 339">
                <a:extLst>
                  <a:ext uri="{FF2B5EF4-FFF2-40B4-BE49-F238E27FC236}">
                    <a16:creationId xmlns:a16="http://schemas.microsoft.com/office/drawing/2014/main" id="{122993E4-CF68-43AB-A949-DC6074D0476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</p:grpSp>
        <p:grpSp>
          <p:nvGrpSpPr>
            <p:cNvPr id="13667" name="Group 355">
              <a:extLst>
                <a:ext uri="{FF2B5EF4-FFF2-40B4-BE49-F238E27FC236}">
                  <a16:creationId xmlns:a16="http://schemas.microsoft.com/office/drawing/2014/main" id="{8B366F1F-D138-45FC-9922-241858148A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8" y="2854"/>
              <a:ext cx="283" cy="114"/>
              <a:chOff x="2388" y="2854"/>
              <a:chExt cx="283" cy="114"/>
            </a:xfrm>
          </p:grpSpPr>
          <p:sp>
            <p:nvSpPr>
              <p:cNvPr id="13626" name="WordArt 314">
                <a:extLst>
                  <a:ext uri="{FF2B5EF4-FFF2-40B4-BE49-F238E27FC236}">
                    <a16:creationId xmlns:a16="http://schemas.microsoft.com/office/drawing/2014/main" id="{A2230B03-BD46-4536-BC52-54A6149708D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  <p:sp>
            <p:nvSpPr>
              <p:cNvPr id="13652" name="WordArt 340">
                <a:extLst>
                  <a:ext uri="{FF2B5EF4-FFF2-40B4-BE49-F238E27FC236}">
                    <a16:creationId xmlns:a16="http://schemas.microsoft.com/office/drawing/2014/main" id="{4DD2C4A8-51D2-456A-8C2C-A4A5B3E019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</p:grpSp>
        <p:grpSp>
          <p:nvGrpSpPr>
            <p:cNvPr id="13662" name="Group 350">
              <a:extLst>
                <a:ext uri="{FF2B5EF4-FFF2-40B4-BE49-F238E27FC236}">
                  <a16:creationId xmlns:a16="http://schemas.microsoft.com/office/drawing/2014/main" id="{3EA9F0AA-C9CD-4097-9F50-E48C47BDA95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1493"/>
              <a:ext cx="283" cy="114"/>
              <a:chOff x="3295" y="1493"/>
              <a:chExt cx="283" cy="114"/>
            </a:xfrm>
          </p:grpSpPr>
          <p:sp>
            <p:nvSpPr>
              <p:cNvPr id="13627" name="WordArt 315">
                <a:extLst>
                  <a:ext uri="{FF2B5EF4-FFF2-40B4-BE49-F238E27FC236}">
                    <a16:creationId xmlns:a16="http://schemas.microsoft.com/office/drawing/2014/main" id="{7E39DB74-4691-4785-AFF0-7C51827910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  <p:sp>
            <p:nvSpPr>
              <p:cNvPr id="13653" name="WordArt 341">
                <a:extLst>
                  <a:ext uri="{FF2B5EF4-FFF2-40B4-BE49-F238E27FC236}">
                    <a16:creationId xmlns:a16="http://schemas.microsoft.com/office/drawing/2014/main" id="{1884995C-73BB-4281-ADBB-6AE05B8ADA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</p:grpSp>
        <p:grpSp>
          <p:nvGrpSpPr>
            <p:cNvPr id="13681" name="Group 369">
              <a:extLst>
                <a:ext uri="{FF2B5EF4-FFF2-40B4-BE49-F238E27FC236}">
                  <a16:creationId xmlns:a16="http://schemas.microsoft.com/office/drawing/2014/main" id="{99B84F1C-EA25-4F42-8667-332486D8A4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1607"/>
              <a:ext cx="283" cy="114"/>
              <a:chOff x="4883" y="1607"/>
              <a:chExt cx="283" cy="114"/>
            </a:xfrm>
          </p:grpSpPr>
          <p:sp>
            <p:nvSpPr>
              <p:cNvPr id="13628" name="WordArt 316">
                <a:extLst>
                  <a:ext uri="{FF2B5EF4-FFF2-40B4-BE49-F238E27FC236}">
                    <a16:creationId xmlns:a16="http://schemas.microsoft.com/office/drawing/2014/main" id="{C901F2EB-5F90-4A49-8138-4D2580987A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  <p:sp>
            <p:nvSpPr>
              <p:cNvPr id="13654" name="WordArt 342">
                <a:extLst>
                  <a:ext uri="{FF2B5EF4-FFF2-40B4-BE49-F238E27FC236}">
                    <a16:creationId xmlns:a16="http://schemas.microsoft.com/office/drawing/2014/main" id="{1EA44929-AD99-4634-8A7A-7495DECBAB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</p:grpSp>
        <p:grpSp>
          <p:nvGrpSpPr>
            <p:cNvPr id="13680" name="Group 368">
              <a:extLst>
                <a:ext uri="{FF2B5EF4-FFF2-40B4-BE49-F238E27FC236}">
                  <a16:creationId xmlns:a16="http://schemas.microsoft.com/office/drawing/2014/main" id="{139FA5E2-C083-483A-AB90-AB4E7EE5993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1890"/>
              <a:ext cx="283" cy="114"/>
              <a:chOff x="4429" y="1890"/>
              <a:chExt cx="283" cy="114"/>
            </a:xfrm>
          </p:grpSpPr>
          <p:sp>
            <p:nvSpPr>
              <p:cNvPr id="13629" name="WordArt 317">
                <a:extLst>
                  <a:ext uri="{FF2B5EF4-FFF2-40B4-BE49-F238E27FC236}">
                    <a16:creationId xmlns:a16="http://schemas.microsoft.com/office/drawing/2014/main" id="{BE03E153-5DB7-43DA-B7FD-E4B37ED2F7A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  <p:sp>
            <p:nvSpPr>
              <p:cNvPr id="13655" name="WordArt 343">
                <a:extLst>
                  <a:ext uri="{FF2B5EF4-FFF2-40B4-BE49-F238E27FC236}">
                    <a16:creationId xmlns:a16="http://schemas.microsoft.com/office/drawing/2014/main" id="{CCF141DD-FB71-41E6-BA10-2EEB434305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</p:grpSp>
        <p:grpSp>
          <p:nvGrpSpPr>
            <p:cNvPr id="13677" name="Group 365">
              <a:extLst>
                <a:ext uri="{FF2B5EF4-FFF2-40B4-BE49-F238E27FC236}">
                  <a16:creationId xmlns:a16="http://schemas.microsoft.com/office/drawing/2014/main" id="{74EF5897-A7D4-4515-8234-28A44E5C49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2911"/>
              <a:ext cx="283" cy="113"/>
              <a:chOff x="3352" y="2911"/>
              <a:chExt cx="283" cy="113"/>
            </a:xfrm>
          </p:grpSpPr>
          <p:sp>
            <p:nvSpPr>
              <p:cNvPr id="13657" name="WordArt 345">
                <a:extLst>
                  <a:ext uri="{FF2B5EF4-FFF2-40B4-BE49-F238E27FC236}">
                    <a16:creationId xmlns:a16="http://schemas.microsoft.com/office/drawing/2014/main" id="{B5E5C545-29E7-4F88-91B9-D50D424C4BA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  <p:sp>
            <p:nvSpPr>
              <p:cNvPr id="13659" name="WordArt 347">
                <a:extLst>
                  <a:ext uri="{FF2B5EF4-FFF2-40B4-BE49-F238E27FC236}">
                    <a16:creationId xmlns:a16="http://schemas.microsoft.com/office/drawing/2014/main" id="{50E4814A-CE2D-44DC-8A56-0E2093B51E7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73" name="Group 513">
            <a:extLst>
              <a:ext uri="{FF2B5EF4-FFF2-40B4-BE49-F238E27FC236}">
                <a16:creationId xmlns:a16="http://schemas.microsoft.com/office/drawing/2014/main" id="{FE2D2029-8E68-488C-9A49-E7EEA452565B}"/>
              </a:ext>
            </a:extLst>
          </p:cNvPr>
          <p:cNvGrpSpPr>
            <a:grpSpLocks/>
          </p:cNvGrpSpPr>
          <p:nvPr/>
        </p:nvGrpSpPr>
        <p:grpSpPr bwMode="auto">
          <a:xfrm>
            <a:off x="1449388" y="569913"/>
            <a:ext cx="8012112" cy="8191500"/>
            <a:chOff x="913" y="359"/>
            <a:chExt cx="5047" cy="5160"/>
          </a:xfrm>
        </p:grpSpPr>
        <p:grpSp>
          <p:nvGrpSpPr>
            <p:cNvPr id="15751" name="Group 391">
              <a:extLst>
                <a:ext uri="{FF2B5EF4-FFF2-40B4-BE49-F238E27FC236}">
                  <a16:creationId xmlns:a16="http://schemas.microsoft.com/office/drawing/2014/main" id="{4A297791-0A43-40C5-9571-81D167FA5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13" y="359"/>
              <a:ext cx="5047" cy="5160"/>
              <a:chOff x="913" y="359"/>
              <a:chExt cx="5047" cy="5160"/>
            </a:xfrm>
          </p:grpSpPr>
          <p:sp>
            <p:nvSpPr>
              <p:cNvPr id="15640" name="Freeform 280">
                <a:extLst>
                  <a:ext uri="{FF2B5EF4-FFF2-40B4-BE49-F238E27FC236}">
                    <a16:creationId xmlns:a16="http://schemas.microsoft.com/office/drawing/2014/main" id="{A65626DA-01EA-434B-83EB-B2D96779D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4" y="2514"/>
                <a:ext cx="850" cy="907"/>
              </a:xfrm>
              <a:custGeom>
                <a:avLst/>
                <a:gdLst>
                  <a:gd name="T0" fmla="*/ 0 w 851"/>
                  <a:gd name="T1" fmla="*/ 56 h 907"/>
                  <a:gd name="T2" fmla="*/ 0 w 851"/>
                  <a:gd name="T3" fmla="*/ 737 h 907"/>
                  <a:gd name="T4" fmla="*/ 57 w 851"/>
                  <a:gd name="T5" fmla="*/ 737 h 907"/>
                  <a:gd name="T6" fmla="*/ 57 w 851"/>
                  <a:gd name="T7" fmla="*/ 794 h 907"/>
                  <a:gd name="T8" fmla="*/ 114 w 851"/>
                  <a:gd name="T9" fmla="*/ 794 h 907"/>
                  <a:gd name="T10" fmla="*/ 114 w 851"/>
                  <a:gd name="T11" fmla="*/ 850 h 907"/>
                  <a:gd name="T12" fmla="*/ 227 w 851"/>
                  <a:gd name="T13" fmla="*/ 850 h 907"/>
                  <a:gd name="T14" fmla="*/ 227 w 851"/>
                  <a:gd name="T15" fmla="*/ 907 h 907"/>
                  <a:gd name="T16" fmla="*/ 284 w 851"/>
                  <a:gd name="T17" fmla="*/ 907 h 907"/>
                  <a:gd name="T18" fmla="*/ 284 w 851"/>
                  <a:gd name="T19" fmla="*/ 794 h 907"/>
                  <a:gd name="T20" fmla="*/ 340 w 851"/>
                  <a:gd name="T21" fmla="*/ 794 h 907"/>
                  <a:gd name="T22" fmla="*/ 340 w 851"/>
                  <a:gd name="T23" fmla="*/ 737 h 907"/>
                  <a:gd name="T24" fmla="*/ 397 w 851"/>
                  <a:gd name="T25" fmla="*/ 737 h 907"/>
                  <a:gd name="T26" fmla="*/ 397 w 851"/>
                  <a:gd name="T27" fmla="*/ 794 h 907"/>
                  <a:gd name="T28" fmla="*/ 454 w 851"/>
                  <a:gd name="T29" fmla="*/ 794 h 907"/>
                  <a:gd name="T30" fmla="*/ 454 w 851"/>
                  <a:gd name="T31" fmla="*/ 623 h 907"/>
                  <a:gd name="T32" fmla="*/ 511 w 851"/>
                  <a:gd name="T33" fmla="*/ 623 h 907"/>
                  <a:gd name="T34" fmla="*/ 511 w 851"/>
                  <a:gd name="T35" fmla="*/ 510 h 907"/>
                  <a:gd name="T36" fmla="*/ 737 w 851"/>
                  <a:gd name="T37" fmla="*/ 510 h 907"/>
                  <a:gd name="T38" fmla="*/ 737 w 851"/>
                  <a:gd name="T39" fmla="*/ 567 h 907"/>
                  <a:gd name="T40" fmla="*/ 851 w 851"/>
                  <a:gd name="T41" fmla="*/ 567 h 907"/>
                  <a:gd name="T42" fmla="*/ 851 w 851"/>
                  <a:gd name="T43" fmla="*/ 0 h 907"/>
                  <a:gd name="T44" fmla="*/ 737 w 851"/>
                  <a:gd name="T45" fmla="*/ 0 h 907"/>
                  <a:gd name="T46" fmla="*/ 737 w 851"/>
                  <a:gd name="T47" fmla="*/ 56 h 907"/>
                  <a:gd name="T48" fmla="*/ 0 w 851"/>
                  <a:gd name="T49" fmla="*/ 56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907">
                    <a:moveTo>
                      <a:pt x="0" y="56"/>
                    </a:moveTo>
                    <a:lnTo>
                      <a:pt x="0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284" y="907"/>
                    </a:lnTo>
                    <a:lnTo>
                      <a:pt x="284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794"/>
                    </a:lnTo>
                    <a:lnTo>
                      <a:pt x="454" y="794"/>
                    </a:lnTo>
                    <a:lnTo>
                      <a:pt x="454" y="623"/>
                    </a:lnTo>
                    <a:lnTo>
                      <a:pt x="511" y="623"/>
                    </a:lnTo>
                    <a:lnTo>
                      <a:pt x="511" y="510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851" y="567"/>
                    </a:lnTo>
                    <a:lnTo>
                      <a:pt x="851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1" name="Freeform 281">
                <a:extLst>
                  <a:ext uri="{FF2B5EF4-FFF2-40B4-BE49-F238E27FC236}">
                    <a16:creationId xmlns:a16="http://schemas.microsoft.com/office/drawing/2014/main" id="{7E69E65E-34D0-429A-B168-8E5F4ED72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3081"/>
                <a:ext cx="567" cy="397"/>
              </a:xfrm>
              <a:custGeom>
                <a:avLst/>
                <a:gdLst>
                  <a:gd name="T0" fmla="*/ 0 w 567"/>
                  <a:gd name="T1" fmla="*/ 283 h 397"/>
                  <a:gd name="T2" fmla="*/ 170 w 567"/>
                  <a:gd name="T3" fmla="*/ 283 h 397"/>
                  <a:gd name="T4" fmla="*/ 170 w 567"/>
                  <a:gd name="T5" fmla="*/ 340 h 397"/>
                  <a:gd name="T6" fmla="*/ 340 w 567"/>
                  <a:gd name="T7" fmla="*/ 340 h 397"/>
                  <a:gd name="T8" fmla="*/ 340 w 567"/>
                  <a:gd name="T9" fmla="*/ 397 h 397"/>
                  <a:gd name="T10" fmla="*/ 510 w 567"/>
                  <a:gd name="T11" fmla="*/ 397 h 397"/>
                  <a:gd name="T12" fmla="*/ 510 w 567"/>
                  <a:gd name="T13" fmla="*/ 227 h 397"/>
                  <a:gd name="T14" fmla="*/ 567 w 567"/>
                  <a:gd name="T15" fmla="*/ 227 h 397"/>
                  <a:gd name="T16" fmla="*/ 567 w 567"/>
                  <a:gd name="T17" fmla="*/ 113 h 397"/>
                  <a:gd name="T18" fmla="*/ 510 w 567"/>
                  <a:gd name="T19" fmla="*/ 113 h 397"/>
                  <a:gd name="T20" fmla="*/ 510 w 567"/>
                  <a:gd name="T21" fmla="*/ 56 h 397"/>
                  <a:gd name="T22" fmla="*/ 453 w 567"/>
                  <a:gd name="T23" fmla="*/ 56 h 397"/>
                  <a:gd name="T24" fmla="*/ 453 w 567"/>
                  <a:gd name="T25" fmla="*/ 0 h 397"/>
                  <a:gd name="T26" fmla="*/ 340 w 567"/>
                  <a:gd name="T27" fmla="*/ 0 h 397"/>
                  <a:gd name="T28" fmla="*/ 340 w 567"/>
                  <a:gd name="T29" fmla="*/ 56 h 397"/>
                  <a:gd name="T30" fmla="*/ 226 w 567"/>
                  <a:gd name="T31" fmla="*/ 56 h 397"/>
                  <a:gd name="T32" fmla="*/ 226 w 567"/>
                  <a:gd name="T33" fmla="*/ 113 h 397"/>
                  <a:gd name="T34" fmla="*/ 113 w 567"/>
                  <a:gd name="T35" fmla="*/ 113 h 397"/>
                  <a:gd name="T36" fmla="*/ 113 w 567"/>
                  <a:gd name="T37" fmla="*/ 170 h 397"/>
                  <a:gd name="T38" fmla="*/ 0 w 567"/>
                  <a:gd name="T39" fmla="*/ 170 h 397"/>
                  <a:gd name="T40" fmla="*/ 0 w 567"/>
                  <a:gd name="T41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397">
                    <a:moveTo>
                      <a:pt x="0" y="283"/>
                    </a:moveTo>
                    <a:lnTo>
                      <a:pt x="170" y="283"/>
                    </a:lnTo>
                    <a:lnTo>
                      <a:pt x="170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510" y="397"/>
                    </a:lnTo>
                    <a:lnTo>
                      <a:pt x="510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453" y="56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340" y="56"/>
                    </a:lnTo>
                    <a:lnTo>
                      <a:pt x="226" y="56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2" name="Freeform 282">
                <a:extLst>
                  <a:ext uri="{FF2B5EF4-FFF2-40B4-BE49-F238E27FC236}">
                    <a16:creationId xmlns:a16="http://schemas.microsoft.com/office/drawing/2014/main" id="{949563EB-4748-4D83-A5F6-3F9AD5ED7D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3" y="3421"/>
                <a:ext cx="738" cy="567"/>
              </a:xfrm>
              <a:custGeom>
                <a:avLst/>
                <a:gdLst>
                  <a:gd name="T0" fmla="*/ 171 w 738"/>
                  <a:gd name="T1" fmla="*/ 0 h 567"/>
                  <a:gd name="T2" fmla="*/ 171 w 738"/>
                  <a:gd name="T3" fmla="*/ 57 h 567"/>
                  <a:gd name="T4" fmla="*/ 114 w 738"/>
                  <a:gd name="T5" fmla="*/ 57 h 567"/>
                  <a:gd name="T6" fmla="*/ 114 w 738"/>
                  <a:gd name="T7" fmla="*/ 113 h 567"/>
                  <a:gd name="T8" fmla="*/ 57 w 738"/>
                  <a:gd name="T9" fmla="*/ 113 h 567"/>
                  <a:gd name="T10" fmla="*/ 57 w 738"/>
                  <a:gd name="T11" fmla="*/ 227 h 567"/>
                  <a:gd name="T12" fmla="*/ 0 w 738"/>
                  <a:gd name="T13" fmla="*/ 227 h 567"/>
                  <a:gd name="T14" fmla="*/ 0 w 738"/>
                  <a:gd name="T15" fmla="*/ 340 h 567"/>
                  <a:gd name="T16" fmla="*/ 57 w 738"/>
                  <a:gd name="T17" fmla="*/ 340 h 567"/>
                  <a:gd name="T18" fmla="*/ 57 w 738"/>
                  <a:gd name="T19" fmla="*/ 454 h 567"/>
                  <a:gd name="T20" fmla="*/ 114 w 738"/>
                  <a:gd name="T21" fmla="*/ 454 h 567"/>
                  <a:gd name="T22" fmla="*/ 114 w 738"/>
                  <a:gd name="T23" fmla="*/ 510 h 567"/>
                  <a:gd name="T24" fmla="*/ 341 w 738"/>
                  <a:gd name="T25" fmla="*/ 510 h 567"/>
                  <a:gd name="T26" fmla="*/ 341 w 738"/>
                  <a:gd name="T27" fmla="*/ 567 h 567"/>
                  <a:gd name="T28" fmla="*/ 511 w 738"/>
                  <a:gd name="T29" fmla="*/ 567 h 567"/>
                  <a:gd name="T30" fmla="*/ 511 w 738"/>
                  <a:gd name="T31" fmla="*/ 454 h 567"/>
                  <a:gd name="T32" fmla="*/ 567 w 738"/>
                  <a:gd name="T33" fmla="*/ 454 h 567"/>
                  <a:gd name="T34" fmla="*/ 567 w 738"/>
                  <a:gd name="T35" fmla="*/ 397 h 567"/>
                  <a:gd name="T36" fmla="*/ 624 w 738"/>
                  <a:gd name="T37" fmla="*/ 397 h 567"/>
                  <a:gd name="T38" fmla="*/ 624 w 738"/>
                  <a:gd name="T39" fmla="*/ 340 h 567"/>
                  <a:gd name="T40" fmla="*/ 681 w 738"/>
                  <a:gd name="T41" fmla="*/ 340 h 567"/>
                  <a:gd name="T42" fmla="*/ 681 w 738"/>
                  <a:gd name="T43" fmla="*/ 283 h 567"/>
                  <a:gd name="T44" fmla="*/ 738 w 738"/>
                  <a:gd name="T45" fmla="*/ 283 h 567"/>
                  <a:gd name="T46" fmla="*/ 738 w 738"/>
                  <a:gd name="T47" fmla="*/ 170 h 567"/>
                  <a:gd name="T48" fmla="*/ 681 w 738"/>
                  <a:gd name="T49" fmla="*/ 170 h 567"/>
                  <a:gd name="T50" fmla="*/ 681 w 738"/>
                  <a:gd name="T51" fmla="*/ 113 h 567"/>
                  <a:gd name="T52" fmla="*/ 511 w 738"/>
                  <a:gd name="T53" fmla="*/ 113 h 567"/>
                  <a:gd name="T54" fmla="*/ 511 w 738"/>
                  <a:gd name="T55" fmla="*/ 57 h 567"/>
                  <a:gd name="T56" fmla="*/ 341 w 738"/>
                  <a:gd name="T57" fmla="*/ 57 h 567"/>
                  <a:gd name="T58" fmla="*/ 284 w 738"/>
                  <a:gd name="T59" fmla="*/ 57 h 567"/>
                  <a:gd name="T60" fmla="*/ 284 w 738"/>
                  <a:gd name="T61" fmla="*/ 0 h 567"/>
                  <a:gd name="T62" fmla="*/ 171 w 738"/>
                  <a:gd name="T6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38" h="567">
                    <a:moveTo>
                      <a:pt x="171" y="0"/>
                    </a:move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454"/>
                    </a:lnTo>
                    <a:lnTo>
                      <a:pt x="114" y="454"/>
                    </a:lnTo>
                    <a:lnTo>
                      <a:pt x="114" y="510"/>
                    </a:lnTo>
                    <a:lnTo>
                      <a:pt x="341" y="510"/>
                    </a:lnTo>
                    <a:lnTo>
                      <a:pt x="341" y="567"/>
                    </a:lnTo>
                    <a:lnTo>
                      <a:pt x="511" y="567"/>
                    </a:lnTo>
                    <a:lnTo>
                      <a:pt x="511" y="454"/>
                    </a:lnTo>
                    <a:lnTo>
                      <a:pt x="567" y="454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283"/>
                    </a:lnTo>
                    <a:lnTo>
                      <a:pt x="738" y="283"/>
                    </a:lnTo>
                    <a:lnTo>
                      <a:pt x="738" y="170"/>
                    </a:lnTo>
                    <a:lnTo>
                      <a:pt x="681" y="170"/>
                    </a:lnTo>
                    <a:lnTo>
                      <a:pt x="681" y="113"/>
                    </a:lnTo>
                    <a:lnTo>
                      <a:pt x="511" y="113"/>
                    </a:lnTo>
                    <a:lnTo>
                      <a:pt x="511" y="57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3" name="Freeform 283">
                <a:extLst>
                  <a:ext uri="{FF2B5EF4-FFF2-40B4-BE49-F238E27FC236}">
                    <a16:creationId xmlns:a16="http://schemas.microsoft.com/office/drawing/2014/main" id="{F61E1675-9F02-44FA-88EE-885E873318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2" y="4442"/>
                <a:ext cx="964" cy="1077"/>
              </a:xfrm>
              <a:custGeom>
                <a:avLst/>
                <a:gdLst>
                  <a:gd name="T0" fmla="*/ 56 w 964"/>
                  <a:gd name="T1" fmla="*/ 56 h 1077"/>
                  <a:gd name="T2" fmla="*/ 56 w 964"/>
                  <a:gd name="T3" fmla="*/ 283 h 1077"/>
                  <a:gd name="T4" fmla="*/ 0 w 964"/>
                  <a:gd name="T5" fmla="*/ 283 h 1077"/>
                  <a:gd name="T6" fmla="*/ 0 w 964"/>
                  <a:gd name="T7" fmla="*/ 453 h 1077"/>
                  <a:gd name="T8" fmla="*/ 56 w 964"/>
                  <a:gd name="T9" fmla="*/ 453 h 1077"/>
                  <a:gd name="T10" fmla="*/ 56 w 964"/>
                  <a:gd name="T11" fmla="*/ 680 h 1077"/>
                  <a:gd name="T12" fmla="*/ 0 w 964"/>
                  <a:gd name="T13" fmla="*/ 680 h 1077"/>
                  <a:gd name="T14" fmla="*/ 0 w 964"/>
                  <a:gd name="T15" fmla="*/ 793 h 1077"/>
                  <a:gd name="T16" fmla="*/ 170 w 964"/>
                  <a:gd name="T17" fmla="*/ 793 h 1077"/>
                  <a:gd name="T18" fmla="*/ 170 w 964"/>
                  <a:gd name="T19" fmla="*/ 850 h 1077"/>
                  <a:gd name="T20" fmla="*/ 283 w 964"/>
                  <a:gd name="T21" fmla="*/ 850 h 1077"/>
                  <a:gd name="T22" fmla="*/ 283 w 964"/>
                  <a:gd name="T23" fmla="*/ 907 h 1077"/>
                  <a:gd name="T24" fmla="*/ 340 w 964"/>
                  <a:gd name="T25" fmla="*/ 907 h 1077"/>
                  <a:gd name="T26" fmla="*/ 340 w 964"/>
                  <a:gd name="T27" fmla="*/ 1020 h 1077"/>
                  <a:gd name="T28" fmla="*/ 397 w 964"/>
                  <a:gd name="T29" fmla="*/ 1020 h 1077"/>
                  <a:gd name="T30" fmla="*/ 397 w 964"/>
                  <a:gd name="T31" fmla="*/ 1077 h 1077"/>
                  <a:gd name="T32" fmla="*/ 510 w 964"/>
                  <a:gd name="T33" fmla="*/ 1077 h 1077"/>
                  <a:gd name="T34" fmla="*/ 510 w 964"/>
                  <a:gd name="T35" fmla="*/ 1020 h 1077"/>
                  <a:gd name="T36" fmla="*/ 680 w 964"/>
                  <a:gd name="T37" fmla="*/ 1020 h 1077"/>
                  <a:gd name="T38" fmla="*/ 680 w 964"/>
                  <a:gd name="T39" fmla="*/ 963 h 1077"/>
                  <a:gd name="T40" fmla="*/ 794 w 964"/>
                  <a:gd name="T41" fmla="*/ 963 h 1077"/>
                  <a:gd name="T42" fmla="*/ 794 w 964"/>
                  <a:gd name="T43" fmla="*/ 907 h 1077"/>
                  <a:gd name="T44" fmla="*/ 907 w 964"/>
                  <a:gd name="T45" fmla="*/ 907 h 1077"/>
                  <a:gd name="T46" fmla="*/ 907 w 964"/>
                  <a:gd name="T47" fmla="*/ 850 h 1077"/>
                  <a:gd name="T48" fmla="*/ 964 w 964"/>
                  <a:gd name="T49" fmla="*/ 850 h 1077"/>
                  <a:gd name="T50" fmla="*/ 964 w 964"/>
                  <a:gd name="T51" fmla="*/ 680 h 1077"/>
                  <a:gd name="T52" fmla="*/ 907 w 964"/>
                  <a:gd name="T53" fmla="*/ 680 h 1077"/>
                  <a:gd name="T54" fmla="*/ 907 w 964"/>
                  <a:gd name="T55" fmla="*/ 453 h 1077"/>
                  <a:gd name="T56" fmla="*/ 794 w 964"/>
                  <a:gd name="T57" fmla="*/ 453 h 1077"/>
                  <a:gd name="T58" fmla="*/ 794 w 964"/>
                  <a:gd name="T59" fmla="*/ 396 h 1077"/>
                  <a:gd name="T60" fmla="*/ 680 w 964"/>
                  <a:gd name="T61" fmla="*/ 396 h 1077"/>
                  <a:gd name="T62" fmla="*/ 680 w 964"/>
                  <a:gd name="T63" fmla="*/ 170 h 1077"/>
                  <a:gd name="T64" fmla="*/ 623 w 964"/>
                  <a:gd name="T65" fmla="*/ 170 h 1077"/>
                  <a:gd name="T66" fmla="*/ 623 w 964"/>
                  <a:gd name="T67" fmla="*/ 113 h 1077"/>
                  <a:gd name="T68" fmla="*/ 510 w 964"/>
                  <a:gd name="T69" fmla="*/ 113 h 1077"/>
                  <a:gd name="T70" fmla="*/ 510 w 964"/>
                  <a:gd name="T71" fmla="*/ 56 h 1077"/>
                  <a:gd name="T72" fmla="*/ 397 w 964"/>
                  <a:gd name="T73" fmla="*/ 56 h 1077"/>
                  <a:gd name="T74" fmla="*/ 397 w 964"/>
                  <a:gd name="T75" fmla="*/ 0 h 1077"/>
                  <a:gd name="T76" fmla="*/ 170 w 964"/>
                  <a:gd name="T77" fmla="*/ 0 h 1077"/>
                  <a:gd name="T78" fmla="*/ 170 w 964"/>
                  <a:gd name="T79" fmla="*/ 56 h 1077"/>
                  <a:gd name="T80" fmla="*/ 56 w 964"/>
                  <a:gd name="T81" fmla="*/ 56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64" h="1077">
                    <a:moveTo>
                      <a:pt x="56" y="56"/>
                    </a:moveTo>
                    <a:lnTo>
                      <a:pt x="56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6" y="453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170" y="793"/>
                    </a:lnTo>
                    <a:lnTo>
                      <a:pt x="170" y="850"/>
                    </a:lnTo>
                    <a:lnTo>
                      <a:pt x="283" y="850"/>
                    </a:lnTo>
                    <a:lnTo>
                      <a:pt x="283" y="907"/>
                    </a:lnTo>
                    <a:lnTo>
                      <a:pt x="340" y="907"/>
                    </a:lnTo>
                    <a:lnTo>
                      <a:pt x="340" y="1020"/>
                    </a:lnTo>
                    <a:lnTo>
                      <a:pt x="397" y="1020"/>
                    </a:lnTo>
                    <a:lnTo>
                      <a:pt x="397" y="1077"/>
                    </a:lnTo>
                    <a:lnTo>
                      <a:pt x="510" y="1077"/>
                    </a:lnTo>
                    <a:lnTo>
                      <a:pt x="510" y="1020"/>
                    </a:lnTo>
                    <a:lnTo>
                      <a:pt x="680" y="1020"/>
                    </a:lnTo>
                    <a:lnTo>
                      <a:pt x="680" y="963"/>
                    </a:lnTo>
                    <a:lnTo>
                      <a:pt x="794" y="963"/>
                    </a:lnTo>
                    <a:lnTo>
                      <a:pt x="794" y="907"/>
                    </a:lnTo>
                    <a:lnTo>
                      <a:pt x="907" y="907"/>
                    </a:lnTo>
                    <a:lnTo>
                      <a:pt x="907" y="850"/>
                    </a:lnTo>
                    <a:lnTo>
                      <a:pt x="964" y="850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453"/>
                    </a:lnTo>
                    <a:lnTo>
                      <a:pt x="794" y="453"/>
                    </a:lnTo>
                    <a:lnTo>
                      <a:pt x="794" y="396"/>
                    </a:lnTo>
                    <a:lnTo>
                      <a:pt x="680" y="396"/>
                    </a:lnTo>
                    <a:lnTo>
                      <a:pt x="680" y="170"/>
                    </a:lnTo>
                    <a:lnTo>
                      <a:pt x="623" y="170"/>
                    </a:lnTo>
                    <a:lnTo>
                      <a:pt x="623" y="113"/>
                    </a:lnTo>
                    <a:lnTo>
                      <a:pt x="510" y="113"/>
                    </a:lnTo>
                    <a:lnTo>
                      <a:pt x="51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56" y="56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4" name="Freeform 284">
                <a:extLst>
                  <a:ext uri="{FF2B5EF4-FFF2-40B4-BE49-F238E27FC236}">
                    <a16:creationId xmlns:a16="http://schemas.microsoft.com/office/drawing/2014/main" id="{9978E79D-3320-401E-93F2-AD0E3A42D7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3818"/>
                <a:ext cx="2041" cy="1417"/>
              </a:xfrm>
              <a:custGeom>
                <a:avLst/>
                <a:gdLst>
                  <a:gd name="T0" fmla="*/ 1871 w 2041"/>
                  <a:gd name="T1" fmla="*/ 1417 h 1417"/>
                  <a:gd name="T2" fmla="*/ 1758 w 2041"/>
                  <a:gd name="T3" fmla="*/ 1361 h 1417"/>
                  <a:gd name="T4" fmla="*/ 1644 w 2041"/>
                  <a:gd name="T5" fmla="*/ 1304 h 1417"/>
                  <a:gd name="T6" fmla="*/ 1588 w 2041"/>
                  <a:gd name="T7" fmla="*/ 1247 h 1417"/>
                  <a:gd name="T8" fmla="*/ 1418 w 2041"/>
                  <a:gd name="T9" fmla="*/ 1191 h 1417"/>
                  <a:gd name="T10" fmla="*/ 1304 w 2041"/>
                  <a:gd name="T11" fmla="*/ 1134 h 1417"/>
                  <a:gd name="T12" fmla="*/ 1191 w 2041"/>
                  <a:gd name="T13" fmla="*/ 1077 h 1417"/>
                  <a:gd name="T14" fmla="*/ 1077 w 2041"/>
                  <a:gd name="T15" fmla="*/ 1020 h 1417"/>
                  <a:gd name="T16" fmla="*/ 114 w 2041"/>
                  <a:gd name="T17" fmla="*/ 907 h 1417"/>
                  <a:gd name="T18" fmla="*/ 57 w 2041"/>
                  <a:gd name="T19" fmla="*/ 794 h 1417"/>
                  <a:gd name="T20" fmla="*/ 0 w 2041"/>
                  <a:gd name="T21" fmla="*/ 737 h 1417"/>
                  <a:gd name="T22" fmla="*/ 170 w 2041"/>
                  <a:gd name="T23" fmla="*/ 794 h 1417"/>
                  <a:gd name="T24" fmla="*/ 454 w 2041"/>
                  <a:gd name="T25" fmla="*/ 907 h 1417"/>
                  <a:gd name="T26" fmla="*/ 510 w 2041"/>
                  <a:gd name="T27" fmla="*/ 964 h 1417"/>
                  <a:gd name="T28" fmla="*/ 567 w 2041"/>
                  <a:gd name="T29" fmla="*/ 794 h 1417"/>
                  <a:gd name="T30" fmla="*/ 624 w 2041"/>
                  <a:gd name="T31" fmla="*/ 850 h 1417"/>
                  <a:gd name="T32" fmla="*/ 681 w 2041"/>
                  <a:gd name="T33" fmla="*/ 907 h 1417"/>
                  <a:gd name="T34" fmla="*/ 737 w 2041"/>
                  <a:gd name="T35" fmla="*/ 624 h 1417"/>
                  <a:gd name="T36" fmla="*/ 681 w 2041"/>
                  <a:gd name="T37" fmla="*/ 680 h 1417"/>
                  <a:gd name="T38" fmla="*/ 510 w 2041"/>
                  <a:gd name="T39" fmla="*/ 680 h 1417"/>
                  <a:gd name="T40" fmla="*/ 284 w 2041"/>
                  <a:gd name="T41" fmla="*/ 624 h 1417"/>
                  <a:gd name="T42" fmla="*/ 227 w 2041"/>
                  <a:gd name="T43" fmla="*/ 567 h 1417"/>
                  <a:gd name="T44" fmla="*/ 284 w 2041"/>
                  <a:gd name="T45" fmla="*/ 510 h 1417"/>
                  <a:gd name="T46" fmla="*/ 170 w 2041"/>
                  <a:gd name="T47" fmla="*/ 340 h 1417"/>
                  <a:gd name="T48" fmla="*/ 0 w 2041"/>
                  <a:gd name="T49" fmla="*/ 453 h 1417"/>
                  <a:gd name="T50" fmla="*/ 57 w 2041"/>
                  <a:gd name="T51" fmla="*/ 227 h 1417"/>
                  <a:gd name="T52" fmla="*/ 227 w 2041"/>
                  <a:gd name="T53" fmla="*/ 170 h 1417"/>
                  <a:gd name="T54" fmla="*/ 284 w 2041"/>
                  <a:gd name="T55" fmla="*/ 113 h 1417"/>
                  <a:gd name="T56" fmla="*/ 397 w 2041"/>
                  <a:gd name="T57" fmla="*/ 57 h 1417"/>
                  <a:gd name="T58" fmla="*/ 510 w 2041"/>
                  <a:gd name="T59" fmla="*/ 0 h 1417"/>
                  <a:gd name="T60" fmla="*/ 567 w 2041"/>
                  <a:gd name="T61" fmla="*/ 57 h 1417"/>
                  <a:gd name="T62" fmla="*/ 681 w 2041"/>
                  <a:gd name="T63" fmla="*/ 113 h 1417"/>
                  <a:gd name="T64" fmla="*/ 851 w 2041"/>
                  <a:gd name="T65" fmla="*/ 57 h 1417"/>
                  <a:gd name="T66" fmla="*/ 907 w 2041"/>
                  <a:gd name="T67" fmla="*/ 113 h 1417"/>
                  <a:gd name="T68" fmla="*/ 964 w 2041"/>
                  <a:gd name="T69" fmla="*/ 227 h 1417"/>
                  <a:gd name="T70" fmla="*/ 964 w 2041"/>
                  <a:gd name="T71" fmla="*/ 397 h 1417"/>
                  <a:gd name="T72" fmla="*/ 1021 w 2041"/>
                  <a:gd name="T73" fmla="*/ 567 h 1417"/>
                  <a:gd name="T74" fmla="*/ 907 w 2041"/>
                  <a:gd name="T75" fmla="*/ 624 h 1417"/>
                  <a:gd name="T76" fmla="*/ 964 w 2041"/>
                  <a:gd name="T77" fmla="*/ 680 h 1417"/>
                  <a:gd name="T78" fmla="*/ 1021 w 2041"/>
                  <a:gd name="T79" fmla="*/ 737 h 1417"/>
                  <a:gd name="T80" fmla="*/ 1134 w 2041"/>
                  <a:gd name="T81" fmla="*/ 907 h 1417"/>
                  <a:gd name="T82" fmla="*/ 1304 w 2041"/>
                  <a:gd name="T83" fmla="*/ 680 h 1417"/>
                  <a:gd name="T84" fmla="*/ 1531 w 2041"/>
                  <a:gd name="T85" fmla="*/ 624 h 1417"/>
                  <a:gd name="T86" fmla="*/ 1701 w 2041"/>
                  <a:gd name="T87" fmla="*/ 567 h 1417"/>
                  <a:gd name="T88" fmla="*/ 1758 w 2041"/>
                  <a:gd name="T89" fmla="*/ 510 h 1417"/>
                  <a:gd name="T90" fmla="*/ 1815 w 2041"/>
                  <a:gd name="T91" fmla="*/ 453 h 1417"/>
                  <a:gd name="T92" fmla="*/ 1871 w 2041"/>
                  <a:gd name="T93" fmla="*/ 510 h 1417"/>
                  <a:gd name="T94" fmla="*/ 1928 w 2041"/>
                  <a:gd name="T95" fmla="*/ 567 h 1417"/>
                  <a:gd name="T96" fmla="*/ 1985 w 2041"/>
                  <a:gd name="T97" fmla="*/ 624 h 1417"/>
                  <a:gd name="T98" fmla="*/ 2041 w 2041"/>
                  <a:gd name="T99" fmla="*/ 680 h 1417"/>
                  <a:gd name="T100" fmla="*/ 1985 w 2041"/>
                  <a:gd name="T101" fmla="*/ 907 h 1417"/>
                  <a:gd name="T102" fmla="*/ 2041 w 2041"/>
                  <a:gd name="T103" fmla="*/ 1077 h 1417"/>
                  <a:gd name="T104" fmla="*/ 1985 w 2041"/>
                  <a:gd name="T105" fmla="*/ 1304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1" h="1417">
                    <a:moveTo>
                      <a:pt x="1985" y="1417"/>
                    </a:moveTo>
                    <a:lnTo>
                      <a:pt x="1871" y="1417"/>
                    </a:lnTo>
                    <a:lnTo>
                      <a:pt x="1871" y="1361"/>
                    </a:lnTo>
                    <a:lnTo>
                      <a:pt x="1758" y="1361"/>
                    </a:lnTo>
                    <a:lnTo>
                      <a:pt x="1758" y="1304"/>
                    </a:lnTo>
                    <a:lnTo>
                      <a:pt x="1644" y="1304"/>
                    </a:lnTo>
                    <a:lnTo>
                      <a:pt x="1588" y="1304"/>
                    </a:lnTo>
                    <a:lnTo>
                      <a:pt x="1588" y="1247"/>
                    </a:lnTo>
                    <a:lnTo>
                      <a:pt x="1418" y="1247"/>
                    </a:lnTo>
                    <a:lnTo>
                      <a:pt x="1418" y="1191"/>
                    </a:lnTo>
                    <a:lnTo>
                      <a:pt x="1304" y="1191"/>
                    </a:lnTo>
                    <a:lnTo>
                      <a:pt x="1304" y="1134"/>
                    </a:lnTo>
                    <a:lnTo>
                      <a:pt x="1191" y="1134"/>
                    </a:lnTo>
                    <a:lnTo>
                      <a:pt x="1191" y="1077"/>
                    </a:lnTo>
                    <a:lnTo>
                      <a:pt x="1077" y="1077"/>
                    </a:lnTo>
                    <a:lnTo>
                      <a:pt x="1077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510" y="907"/>
                    </a:lnTo>
                    <a:lnTo>
                      <a:pt x="510" y="964"/>
                    </a:lnTo>
                    <a:lnTo>
                      <a:pt x="567" y="964"/>
                    </a:lnTo>
                    <a:lnTo>
                      <a:pt x="567" y="794"/>
                    </a:lnTo>
                    <a:lnTo>
                      <a:pt x="624" y="794"/>
                    </a:lnTo>
                    <a:lnTo>
                      <a:pt x="624" y="850"/>
                    </a:lnTo>
                    <a:lnTo>
                      <a:pt x="681" y="850"/>
                    </a:lnTo>
                    <a:lnTo>
                      <a:pt x="681" y="907"/>
                    </a:lnTo>
                    <a:lnTo>
                      <a:pt x="737" y="907"/>
                    </a:lnTo>
                    <a:lnTo>
                      <a:pt x="737" y="624"/>
                    </a:lnTo>
                    <a:lnTo>
                      <a:pt x="681" y="624"/>
                    </a:lnTo>
                    <a:lnTo>
                      <a:pt x="681" y="680"/>
                    </a:lnTo>
                    <a:lnTo>
                      <a:pt x="567" y="680"/>
                    </a:lnTo>
                    <a:lnTo>
                      <a:pt x="510" y="680"/>
                    </a:lnTo>
                    <a:lnTo>
                      <a:pt x="51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284" y="510"/>
                    </a:lnTo>
                    <a:lnTo>
                      <a:pt x="284" y="340"/>
                    </a:lnTo>
                    <a:lnTo>
                      <a:pt x="170" y="340"/>
                    </a:lnTo>
                    <a:lnTo>
                      <a:pt x="170" y="453"/>
                    </a:lnTo>
                    <a:lnTo>
                      <a:pt x="0" y="45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57"/>
                    </a:lnTo>
                    <a:lnTo>
                      <a:pt x="851" y="57"/>
                    </a:lnTo>
                    <a:lnTo>
                      <a:pt x="851" y="113"/>
                    </a:lnTo>
                    <a:lnTo>
                      <a:pt x="907" y="113"/>
                    </a:lnTo>
                    <a:lnTo>
                      <a:pt x="907" y="227"/>
                    </a:lnTo>
                    <a:lnTo>
                      <a:pt x="964" y="227"/>
                    </a:lnTo>
                    <a:lnTo>
                      <a:pt x="964" y="340"/>
                    </a:lnTo>
                    <a:lnTo>
                      <a:pt x="964" y="397"/>
                    </a:lnTo>
                    <a:lnTo>
                      <a:pt x="1021" y="397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680"/>
                    </a:lnTo>
                    <a:lnTo>
                      <a:pt x="964" y="737"/>
                    </a:lnTo>
                    <a:lnTo>
                      <a:pt x="1021" y="737"/>
                    </a:lnTo>
                    <a:lnTo>
                      <a:pt x="1021" y="907"/>
                    </a:lnTo>
                    <a:lnTo>
                      <a:pt x="1134" y="907"/>
                    </a:lnTo>
                    <a:lnTo>
                      <a:pt x="1134" y="680"/>
                    </a:lnTo>
                    <a:lnTo>
                      <a:pt x="1304" y="680"/>
                    </a:lnTo>
                    <a:lnTo>
                      <a:pt x="1304" y="624"/>
                    </a:lnTo>
                    <a:lnTo>
                      <a:pt x="1531" y="624"/>
                    </a:lnTo>
                    <a:lnTo>
                      <a:pt x="1531" y="567"/>
                    </a:lnTo>
                    <a:lnTo>
                      <a:pt x="1701" y="567"/>
                    </a:lnTo>
                    <a:lnTo>
                      <a:pt x="1701" y="510"/>
                    </a:lnTo>
                    <a:lnTo>
                      <a:pt x="1758" y="510"/>
                    </a:lnTo>
                    <a:lnTo>
                      <a:pt x="1758" y="453"/>
                    </a:lnTo>
                    <a:lnTo>
                      <a:pt x="1815" y="453"/>
                    </a:lnTo>
                    <a:lnTo>
                      <a:pt x="1815" y="510"/>
                    </a:lnTo>
                    <a:lnTo>
                      <a:pt x="1871" y="510"/>
                    </a:lnTo>
                    <a:lnTo>
                      <a:pt x="1871" y="567"/>
                    </a:lnTo>
                    <a:lnTo>
                      <a:pt x="1928" y="567"/>
                    </a:lnTo>
                    <a:lnTo>
                      <a:pt x="1928" y="624"/>
                    </a:lnTo>
                    <a:lnTo>
                      <a:pt x="1985" y="624"/>
                    </a:lnTo>
                    <a:lnTo>
                      <a:pt x="1985" y="680"/>
                    </a:lnTo>
                    <a:lnTo>
                      <a:pt x="2041" y="680"/>
                    </a:lnTo>
                    <a:lnTo>
                      <a:pt x="2041" y="907"/>
                    </a:lnTo>
                    <a:lnTo>
                      <a:pt x="1985" y="907"/>
                    </a:lnTo>
                    <a:lnTo>
                      <a:pt x="1985" y="1077"/>
                    </a:lnTo>
                    <a:lnTo>
                      <a:pt x="2041" y="1077"/>
                    </a:lnTo>
                    <a:lnTo>
                      <a:pt x="2041" y="1304"/>
                    </a:lnTo>
                    <a:lnTo>
                      <a:pt x="1985" y="1304"/>
                    </a:lnTo>
                    <a:lnTo>
                      <a:pt x="1985" y="141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5" name="Freeform 285">
                <a:extLst>
                  <a:ext uri="{FF2B5EF4-FFF2-40B4-BE49-F238E27FC236}">
                    <a16:creationId xmlns:a16="http://schemas.microsoft.com/office/drawing/2014/main" id="{F0205034-AF03-409F-841A-D6AA6C892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6" y="1947"/>
                <a:ext cx="737" cy="1020"/>
              </a:xfrm>
              <a:custGeom>
                <a:avLst/>
                <a:gdLst>
                  <a:gd name="T0" fmla="*/ 0 w 737"/>
                  <a:gd name="T1" fmla="*/ 907 h 1020"/>
                  <a:gd name="T2" fmla="*/ 0 w 737"/>
                  <a:gd name="T3" fmla="*/ 510 h 1020"/>
                  <a:gd name="T4" fmla="*/ 56 w 737"/>
                  <a:gd name="T5" fmla="*/ 510 h 1020"/>
                  <a:gd name="T6" fmla="*/ 56 w 737"/>
                  <a:gd name="T7" fmla="*/ 170 h 1020"/>
                  <a:gd name="T8" fmla="*/ 113 w 737"/>
                  <a:gd name="T9" fmla="*/ 170 h 1020"/>
                  <a:gd name="T10" fmla="*/ 113 w 737"/>
                  <a:gd name="T11" fmla="*/ 113 h 1020"/>
                  <a:gd name="T12" fmla="*/ 170 w 737"/>
                  <a:gd name="T13" fmla="*/ 113 h 1020"/>
                  <a:gd name="T14" fmla="*/ 170 w 737"/>
                  <a:gd name="T15" fmla="*/ 56 h 1020"/>
                  <a:gd name="T16" fmla="*/ 397 w 737"/>
                  <a:gd name="T17" fmla="*/ 56 h 1020"/>
                  <a:gd name="T18" fmla="*/ 397 w 737"/>
                  <a:gd name="T19" fmla="*/ 0 h 1020"/>
                  <a:gd name="T20" fmla="*/ 680 w 737"/>
                  <a:gd name="T21" fmla="*/ 0 h 1020"/>
                  <a:gd name="T22" fmla="*/ 680 w 737"/>
                  <a:gd name="T23" fmla="*/ 397 h 1020"/>
                  <a:gd name="T24" fmla="*/ 623 w 737"/>
                  <a:gd name="T25" fmla="*/ 397 h 1020"/>
                  <a:gd name="T26" fmla="*/ 623 w 737"/>
                  <a:gd name="T27" fmla="*/ 680 h 1020"/>
                  <a:gd name="T28" fmla="*/ 737 w 737"/>
                  <a:gd name="T29" fmla="*/ 680 h 1020"/>
                  <a:gd name="T30" fmla="*/ 737 w 737"/>
                  <a:gd name="T31" fmla="*/ 850 h 1020"/>
                  <a:gd name="T32" fmla="*/ 680 w 737"/>
                  <a:gd name="T33" fmla="*/ 850 h 1020"/>
                  <a:gd name="T34" fmla="*/ 680 w 737"/>
                  <a:gd name="T35" fmla="*/ 1020 h 1020"/>
                  <a:gd name="T36" fmla="*/ 510 w 737"/>
                  <a:gd name="T37" fmla="*/ 1020 h 1020"/>
                  <a:gd name="T38" fmla="*/ 510 w 737"/>
                  <a:gd name="T39" fmla="*/ 964 h 1020"/>
                  <a:gd name="T40" fmla="*/ 283 w 737"/>
                  <a:gd name="T41" fmla="*/ 964 h 1020"/>
                  <a:gd name="T42" fmla="*/ 170 w 737"/>
                  <a:gd name="T43" fmla="*/ 964 h 1020"/>
                  <a:gd name="T44" fmla="*/ 170 w 737"/>
                  <a:gd name="T45" fmla="*/ 907 h 1020"/>
                  <a:gd name="T46" fmla="*/ 0 w 737"/>
                  <a:gd name="T47" fmla="*/ 907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7" h="1020">
                    <a:moveTo>
                      <a:pt x="0" y="907"/>
                    </a:moveTo>
                    <a:lnTo>
                      <a:pt x="0" y="510"/>
                    </a:lnTo>
                    <a:lnTo>
                      <a:pt x="56" y="510"/>
                    </a:lnTo>
                    <a:lnTo>
                      <a:pt x="56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680" y="0"/>
                    </a:lnTo>
                    <a:lnTo>
                      <a:pt x="680" y="397"/>
                    </a:lnTo>
                    <a:lnTo>
                      <a:pt x="623" y="397"/>
                    </a:lnTo>
                    <a:lnTo>
                      <a:pt x="623" y="680"/>
                    </a:lnTo>
                    <a:lnTo>
                      <a:pt x="737" y="680"/>
                    </a:lnTo>
                    <a:lnTo>
                      <a:pt x="737" y="850"/>
                    </a:lnTo>
                    <a:lnTo>
                      <a:pt x="680" y="850"/>
                    </a:lnTo>
                    <a:lnTo>
                      <a:pt x="680" y="1020"/>
                    </a:lnTo>
                    <a:lnTo>
                      <a:pt x="510" y="1020"/>
                    </a:lnTo>
                    <a:lnTo>
                      <a:pt x="510" y="964"/>
                    </a:lnTo>
                    <a:lnTo>
                      <a:pt x="283" y="964"/>
                    </a:lnTo>
                    <a:lnTo>
                      <a:pt x="170" y="964"/>
                    </a:lnTo>
                    <a:lnTo>
                      <a:pt x="170" y="907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6" name="Freeform 286">
                <a:extLst>
                  <a:ext uri="{FF2B5EF4-FFF2-40B4-BE49-F238E27FC236}">
                    <a16:creationId xmlns:a16="http://schemas.microsoft.com/office/drawing/2014/main" id="{67BC5B35-F17B-4C3F-8E90-E1C8AE14EA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2854"/>
                <a:ext cx="737" cy="454"/>
              </a:xfrm>
              <a:custGeom>
                <a:avLst/>
                <a:gdLst>
                  <a:gd name="T0" fmla="*/ 737 w 737"/>
                  <a:gd name="T1" fmla="*/ 113 h 454"/>
                  <a:gd name="T2" fmla="*/ 567 w 737"/>
                  <a:gd name="T3" fmla="*/ 113 h 454"/>
                  <a:gd name="T4" fmla="*/ 567 w 737"/>
                  <a:gd name="T5" fmla="*/ 57 h 454"/>
                  <a:gd name="T6" fmla="*/ 227 w 737"/>
                  <a:gd name="T7" fmla="*/ 57 h 454"/>
                  <a:gd name="T8" fmla="*/ 227 w 737"/>
                  <a:gd name="T9" fmla="*/ 0 h 454"/>
                  <a:gd name="T10" fmla="*/ 57 w 737"/>
                  <a:gd name="T11" fmla="*/ 0 h 454"/>
                  <a:gd name="T12" fmla="*/ 57 w 737"/>
                  <a:gd name="T13" fmla="*/ 283 h 454"/>
                  <a:gd name="T14" fmla="*/ 0 w 737"/>
                  <a:gd name="T15" fmla="*/ 283 h 454"/>
                  <a:gd name="T16" fmla="*/ 0 w 737"/>
                  <a:gd name="T17" fmla="*/ 397 h 454"/>
                  <a:gd name="T18" fmla="*/ 340 w 737"/>
                  <a:gd name="T19" fmla="*/ 397 h 454"/>
                  <a:gd name="T20" fmla="*/ 340 w 737"/>
                  <a:gd name="T21" fmla="*/ 454 h 454"/>
                  <a:gd name="T22" fmla="*/ 624 w 737"/>
                  <a:gd name="T23" fmla="*/ 454 h 454"/>
                  <a:gd name="T24" fmla="*/ 624 w 737"/>
                  <a:gd name="T25" fmla="*/ 340 h 454"/>
                  <a:gd name="T26" fmla="*/ 737 w 737"/>
                  <a:gd name="T27" fmla="*/ 340 h 454"/>
                  <a:gd name="T28" fmla="*/ 737 w 737"/>
                  <a:gd name="T29" fmla="*/ 113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37" h="454">
                    <a:moveTo>
                      <a:pt x="737" y="113"/>
                    </a:moveTo>
                    <a:lnTo>
                      <a:pt x="567" y="113"/>
                    </a:lnTo>
                    <a:lnTo>
                      <a:pt x="567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7" y="0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624" y="454"/>
                    </a:lnTo>
                    <a:lnTo>
                      <a:pt x="624" y="340"/>
                    </a:lnTo>
                    <a:lnTo>
                      <a:pt x="737" y="340"/>
                    </a:lnTo>
                    <a:lnTo>
                      <a:pt x="737" y="113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7" name="Freeform 287">
                <a:extLst>
                  <a:ext uri="{FF2B5EF4-FFF2-40B4-BE49-F238E27FC236}">
                    <a16:creationId xmlns:a16="http://schemas.microsoft.com/office/drawing/2014/main" id="{18248EFA-4942-441A-9A94-BE34D96A16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1606"/>
                <a:ext cx="681" cy="1021"/>
              </a:xfrm>
              <a:custGeom>
                <a:avLst/>
                <a:gdLst>
                  <a:gd name="T0" fmla="*/ 57 w 681"/>
                  <a:gd name="T1" fmla="*/ 341 h 1021"/>
                  <a:gd name="T2" fmla="*/ 114 w 681"/>
                  <a:gd name="T3" fmla="*/ 341 h 1021"/>
                  <a:gd name="T4" fmla="*/ 114 w 681"/>
                  <a:gd name="T5" fmla="*/ 284 h 1021"/>
                  <a:gd name="T6" fmla="*/ 171 w 681"/>
                  <a:gd name="T7" fmla="*/ 284 h 1021"/>
                  <a:gd name="T8" fmla="*/ 171 w 681"/>
                  <a:gd name="T9" fmla="*/ 227 h 1021"/>
                  <a:gd name="T10" fmla="*/ 227 w 681"/>
                  <a:gd name="T11" fmla="*/ 227 h 1021"/>
                  <a:gd name="T12" fmla="*/ 227 w 681"/>
                  <a:gd name="T13" fmla="*/ 397 h 1021"/>
                  <a:gd name="T14" fmla="*/ 341 w 681"/>
                  <a:gd name="T15" fmla="*/ 397 h 1021"/>
                  <a:gd name="T16" fmla="*/ 341 w 681"/>
                  <a:gd name="T17" fmla="*/ 341 h 1021"/>
                  <a:gd name="T18" fmla="*/ 397 w 681"/>
                  <a:gd name="T19" fmla="*/ 341 h 1021"/>
                  <a:gd name="T20" fmla="*/ 397 w 681"/>
                  <a:gd name="T21" fmla="*/ 284 h 1021"/>
                  <a:gd name="T22" fmla="*/ 397 w 681"/>
                  <a:gd name="T23" fmla="*/ 227 h 1021"/>
                  <a:gd name="T24" fmla="*/ 454 w 681"/>
                  <a:gd name="T25" fmla="*/ 227 h 1021"/>
                  <a:gd name="T26" fmla="*/ 454 w 681"/>
                  <a:gd name="T27" fmla="*/ 171 h 1021"/>
                  <a:gd name="T28" fmla="*/ 454 w 681"/>
                  <a:gd name="T29" fmla="*/ 114 h 1021"/>
                  <a:gd name="T30" fmla="*/ 511 w 681"/>
                  <a:gd name="T31" fmla="*/ 114 h 1021"/>
                  <a:gd name="T32" fmla="*/ 511 w 681"/>
                  <a:gd name="T33" fmla="*/ 0 h 1021"/>
                  <a:gd name="T34" fmla="*/ 624 w 681"/>
                  <a:gd name="T35" fmla="*/ 0 h 1021"/>
                  <a:gd name="T36" fmla="*/ 624 w 681"/>
                  <a:gd name="T37" fmla="*/ 227 h 1021"/>
                  <a:gd name="T38" fmla="*/ 567 w 681"/>
                  <a:gd name="T39" fmla="*/ 227 h 1021"/>
                  <a:gd name="T40" fmla="*/ 567 w 681"/>
                  <a:gd name="T41" fmla="*/ 341 h 1021"/>
                  <a:gd name="T42" fmla="*/ 624 w 681"/>
                  <a:gd name="T43" fmla="*/ 341 h 1021"/>
                  <a:gd name="T44" fmla="*/ 624 w 681"/>
                  <a:gd name="T45" fmla="*/ 397 h 1021"/>
                  <a:gd name="T46" fmla="*/ 681 w 681"/>
                  <a:gd name="T47" fmla="*/ 397 h 1021"/>
                  <a:gd name="T48" fmla="*/ 681 w 681"/>
                  <a:gd name="T49" fmla="*/ 567 h 1021"/>
                  <a:gd name="T50" fmla="*/ 624 w 681"/>
                  <a:gd name="T51" fmla="*/ 567 h 1021"/>
                  <a:gd name="T52" fmla="*/ 624 w 681"/>
                  <a:gd name="T53" fmla="*/ 624 h 1021"/>
                  <a:gd name="T54" fmla="*/ 567 w 681"/>
                  <a:gd name="T55" fmla="*/ 624 h 1021"/>
                  <a:gd name="T56" fmla="*/ 567 w 681"/>
                  <a:gd name="T57" fmla="*/ 681 h 1021"/>
                  <a:gd name="T58" fmla="*/ 511 w 681"/>
                  <a:gd name="T59" fmla="*/ 681 h 1021"/>
                  <a:gd name="T60" fmla="*/ 511 w 681"/>
                  <a:gd name="T61" fmla="*/ 738 h 1021"/>
                  <a:gd name="T62" fmla="*/ 567 w 681"/>
                  <a:gd name="T63" fmla="*/ 738 h 1021"/>
                  <a:gd name="T64" fmla="*/ 567 w 681"/>
                  <a:gd name="T65" fmla="*/ 908 h 1021"/>
                  <a:gd name="T66" fmla="*/ 454 w 681"/>
                  <a:gd name="T67" fmla="*/ 908 h 1021"/>
                  <a:gd name="T68" fmla="*/ 454 w 681"/>
                  <a:gd name="T69" fmla="*/ 964 h 1021"/>
                  <a:gd name="T70" fmla="*/ 397 w 681"/>
                  <a:gd name="T71" fmla="*/ 964 h 1021"/>
                  <a:gd name="T72" fmla="*/ 397 w 681"/>
                  <a:gd name="T73" fmla="*/ 1021 h 1021"/>
                  <a:gd name="T74" fmla="*/ 0 w 681"/>
                  <a:gd name="T75" fmla="*/ 1021 h 1021"/>
                  <a:gd name="T76" fmla="*/ 0 w 681"/>
                  <a:gd name="T77" fmla="*/ 738 h 1021"/>
                  <a:gd name="T78" fmla="*/ 57 w 681"/>
                  <a:gd name="T79" fmla="*/ 738 h 1021"/>
                  <a:gd name="T80" fmla="*/ 57 w 681"/>
                  <a:gd name="T81" fmla="*/ 34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1021">
                    <a:moveTo>
                      <a:pt x="57" y="341"/>
                    </a:moveTo>
                    <a:lnTo>
                      <a:pt x="114" y="341"/>
                    </a:lnTo>
                    <a:lnTo>
                      <a:pt x="114" y="284"/>
                    </a:lnTo>
                    <a:lnTo>
                      <a:pt x="171" y="284"/>
                    </a:lnTo>
                    <a:lnTo>
                      <a:pt x="171" y="227"/>
                    </a:lnTo>
                    <a:lnTo>
                      <a:pt x="227" y="227"/>
                    </a:lnTo>
                    <a:lnTo>
                      <a:pt x="227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171"/>
                    </a:lnTo>
                    <a:lnTo>
                      <a:pt x="454" y="114"/>
                    </a:lnTo>
                    <a:lnTo>
                      <a:pt x="511" y="114"/>
                    </a:lnTo>
                    <a:lnTo>
                      <a:pt x="511" y="0"/>
                    </a:lnTo>
                    <a:lnTo>
                      <a:pt x="624" y="0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624" y="341"/>
                    </a:lnTo>
                    <a:lnTo>
                      <a:pt x="624" y="397"/>
                    </a:lnTo>
                    <a:lnTo>
                      <a:pt x="681" y="397"/>
                    </a:lnTo>
                    <a:lnTo>
                      <a:pt x="681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511" y="681"/>
                    </a:lnTo>
                    <a:lnTo>
                      <a:pt x="511" y="738"/>
                    </a:lnTo>
                    <a:lnTo>
                      <a:pt x="567" y="738"/>
                    </a:lnTo>
                    <a:lnTo>
                      <a:pt x="567" y="908"/>
                    </a:lnTo>
                    <a:lnTo>
                      <a:pt x="454" y="908"/>
                    </a:lnTo>
                    <a:lnTo>
                      <a:pt x="454" y="964"/>
                    </a:lnTo>
                    <a:lnTo>
                      <a:pt x="397" y="964"/>
                    </a:lnTo>
                    <a:lnTo>
                      <a:pt x="397" y="1021"/>
                    </a:lnTo>
                    <a:lnTo>
                      <a:pt x="0" y="1021"/>
                    </a:lnTo>
                    <a:lnTo>
                      <a:pt x="0" y="738"/>
                    </a:lnTo>
                    <a:lnTo>
                      <a:pt x="57" y="738"/>
                    </a:lnTo>
                    <a:lnTo>
                      <a:pt x="57" y="34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49" name="Freeform 289">
                <a:extLst>
                  <a:ext uri="{FF2B5EF4-FFF2-40B4-BE49-F238E27FC236}">
                    <a16:creationId xmlns:a16="http://schemas.microsoft.com/office/drawing/2014/main" id="{5499C09B-83CB-4A80-BE1E-C4EBB46E2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3251"/>
                <a:ext cx="907" cy="907"/>
              </a:xfrm>
              <a:custGeom>
                <a:avLst/>
                <a:gdLst>
                  <a:gd name="T0" fmla="*/ 794 w 907"/>
                  <a:gd name="T1" fmla="*/ 57 h 907"/>
                  <a:gd name="T2" fmla="*/ 510 w 907"/>
                  <a:gd name="T3" fmla="*/ 57 h 907"/>
                  <a:gd name="T4" fmla="*/ 510 w 907"/>
                  <a:gd name="T5" fmla="*/ 0 h 907"/>
                  <a:gd name="T6" fmla="*/ 170 w 907"/>
                  <a:gd name="T7" fmla="*/ 0 h 907"/>
                  <a:gd name="T8" fmla="*/ 170 w 907"/>
                  <a:gd name="T9" fmla="*/ 113 h 907"/>
                  <a:gd name="T10" fmla="*/ 113 w 907"/>
                  <a:gd name="T11" fmla="*/ 113 h 907"/>
                  <a:gd name="T12" fmla="*/ 113 w 907"/>
                  <a:gd name="T13" fmla="*/ 283 h 907"/>
                  <a:gd name="T14" fmla="*/ 57 w 907"/>
                  <a:gd name="T15" fmla="*/ 283 h 907"/>
                  <a:gd name="T16" fmla="*/ 57 w 907"/>
                  <a:gd name="T17" fmla="*/ 453 h 907"/>
                  <a:gd name="T18" fmla="*/ 0 w 907"/>
                  <a:gd name="T19" fmla="*/ 453 h 907"/>
                  <a:gd name="T20" fmla="*/ 0 w 907"/>
                  <a:gd name="T21" fmla="*/ 624 h 907"/>
                  <a:gd name="T22" fmla="*/ 113 w 907"/>
                  <a:gd name="T23" fmla="*/ 624 h 907"/>
                  <a:gd name="T24" fmla="*/ 113 w 907"/>
                  <a:gd name="T25" fmla="*/ 680 h 907"/>
                  <a:gd name="T26" fmla="*/ 397 w 907"/>
                  <a:gd name="T27" fmla="*/ 680 h 907"/>
                  <a:gd name="T28" fmla="*/ 397 w 907"/>
                  <a:gd name="T29" fmla="*/ 737 h 907"/>
                  <a:gd name="T30" fmla="*/ 567 w 907"/>
                  <a:gd name="T31" fmla="*/ 737 h 907"/>
                  <a:gd name="T32" fmla="*/ 567 w 907"/>
                  <a:gd name="T33" fmla="*/ 850 h 907"/>
                  <a:gd name="T34" fmla="*/ 624 w 907"/>
                  <a:gd name="T35" fmla="*/ 850 h 907"/>
                  <a:gd name="T36" fmla="*/ 624 w 907"/>
                  <a:gd name="T37" fmla="*/ 907 h 907"/>
                  <a:gd name="T38" fmla="*/ 680 w 907"/>
                  <a:gd name="T39" fmla="*/ 907 h 907"/>
                  <a:gd name="T40" fmla="*/ 680 w 907"/>
                  <a:gd name="T41" fmla="*/ 737 h 907"/>
                  <a:gd name="T42" fmla="*/ 850 w 907"/>
                  <a:gd name="T43" fmla="*/ 737 h 907"/>
                  <a:gd name="T44" fmla="*/ 850 w 907"/>
                  <a:gd name="T45" fmla="*/ 567 h 907"/>
                  <a:gd name="T46" fmla="*/ 907 w 907"/>
                  <a:gd name="T47" fmla="*/ 567 h 907"/>
                  <a:gd name="T48" fmla="*/ 907 w 907"/>
                  <a:gd name="T49" fmla="*/ 397 h 907"/>
                  <a:gd name="T50" fmla="*/ 850 w 907"/>
                  <a:gd name="T51" fmla="*/ 397 h 907"/>
                  <a:gd name="T52" fmla="*/ 850 w 907"/>
                  <a:gd name="T53" fmla="*/ 283 h 907"/>
                  <a:gd name="T54" fmla="*/ 907 w 907"/>
                  <a:gd name="T55" fmla="*/ 283 h 907"/>
                  <a:gd name="T56" fmla="*/ 907 w 907"/>
                  <a:gd name="T57" fmla="*/ 113 h 907"/>
                  <a:gd name="T58" fmla="*/ 850 w 907"/>
                  <a:gd name="T59" fmla="*/ 113 h 907"/>
                  <a:gd name="T60" fmla="*/ 850 w 907"/>
                  <a:gd name="T61" fmla="*/ 57 h 907"/>
                  <a:gd name="T62" fmla="*/ 794 w 907"/>
                  <a:gd name="T63" fmla="*/ 5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07" h="907">
                    <a:moveTo>
                      <a:pt x="794" y="57"/>
                    </a:moveTo>
                    <a:lnTo>
                      <a:pt x="510" y="57"/>
                    </a:lnTo>
                    <a:lnTo>
                      <a:pt x="510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3" y="113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624"/>
                    </a:lnTo>
                    <a:lnTo>
                      <a:pt x="113" y="624"/>
                    </a:lnTo>
                    <a:lnTo>
                      <a:pt x="113" y="680"/>
                    </a:lnTo>
                    <a:lnTo>
                      <a:pt x="397" y="680"/>
                    </a:lnTo>
                    <a:lnTo>
                      <a:pt x="397" y="737"/>
                    </a:lnTo>
                    <a:lnTo>
                      <a:pt x="567" y="737"/>
                    </a:lnTo>
                    <a:lnTo>
                      <a:pt x="567" y="850"/>
                    </a:lnTo>
                    <a:lnTo>
                      <a:pt x="624" y="850"/>
                    </a:lnTo>
                    <a:lnTo>
                      <a:pt x="624" y="907"/>
                    </a:lnTo>
                    <a:lnTo>
                      <a:pt x="680" y="907"/>
                    </a:lnTo>
                    <a:lnTo>
                      <a:pt x="680" y="737"/>
                    </a:lnTo>
                    <a:lnTo>
                      <a:pt x="850" y="737"/>
                    </a:lnTo>
                    <a:lnTo>
                      <a:pt x="850" y="567"/>
                    </a:lnTo>
                    <a:lnTo>
                      <a:pt x="907" y="567"/>
                    </a:lnTo>
                    <a:lnTo>
                      <a:pt x="907" y="397"/>
                    </a:lnTo>
                    <a:lnTo>
                      <a:pt x="850" y="397"/>
                    </a:lnTo>
                    <a:lnTo>
                      <a:pt x="850" y="283"/>
                    </a:lnTo>
                    <a:lnTo>
                      <a:pt x="907" y="283"/>
                    </a:lnTo>
                    <a:lnTo>
                      <a:pt x="907" y="113"/>
                    </a:lnTo>
                    <a:lnTo>
                      <a:pt x="850" y="113"/>
                    </a:lnTo>
                    <a:lnTo>
                      <a:pt x="850" y="57"/>
                    </a:lnTo>
                    <a:lnTo>
                      <a:pt x="794" y="5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0" name="Freeform 290">
                <a:extLst>
                  <a:ext uri="{FF2B5EF4-FFF2-40B4-BE49-F238E27FC236}">
                    <a16:creationId xmlns:a16="http://schemas.microsoft.com/office/drawing/2014/main" id="{4CCB584D-300E-4B3B-BDBE-CD6B7B32CC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3931"/>
                <a:ext cx="794" cy="1361"/>
              </a:xfrm>
              <a:custGeom>
                <a:avLst/>
                <a:gdLst>
                  <a:gd name="T0" fmla="*/ 284 w 794"/>
                  <a:gd name="T1" fmla="*/ 1361 h 1361"/>
                  <a:gd name="T2" fmla="*/ 284 w 794"/>
                  <a:gd name="T3" fmla="*/ 1191 h 1361"/>
                  <a:gd name="T4" fmla="*/ 227 w 794"/>
                  <a:gd name="T5" fmla="*/ 1191 h 1361"/>
                  <a:gd name="T6" fmla="*/ 227 w 794"/>
                  <a:gd name="T7" fmla="*/ 964 h 1361"/>
                  <a:gd name="T8" fmla="*/ 114 w 794"/>
                  <a:gd name="T9" fmla="*/ 964 h 1361"/>
                  <a:gd name="T10" fmla="*/ 114 w 794"/>
                  <a:gd name="T11" fmla="*/ 907 h 1361"/>
                  <a:gd name="T12" fmla="*/ 0 w 794"/>
                  <a:gd name="T13" fmla="*/ 907 h 1361"/>
                  <a:gd name="T14" fmla="*/ 0 w 794"/>
                  <a:gd name="T15" fmla="*/ 681 h 1361"/>
                  <a:gd name="T16" fmla="*/ 57 w 794"/>
                  <a:gd name="T17" fmla="*/ 681 h 1361"/>
                  <a:gd name="T18" fmla="*/ 57 w 794"/>
                  <a:gd name="T19" fmla="*/ 624 h 1361"/>
                  <a:gd name="T20" fmla="*/ 114 w 794"/>
                  <a:gd name="T21" fmla="*/ 624 h 1361"/>
                  <a:gd name="T22" fmla="*/ 114 w 794"/>
                  <a:gd name="T23" fmla="*/ 567 h 1361"/>
                  <a:gd name="T24" fmla="*/ 170 w 794"/>
                  <a:gd name="T25" fmla="*/ 567 h 1361"/>
                  <a:gd name="T26" fmla="*/ 170 w 794"/>
                  <a:gd name="T27" fmla="*/ 397 h 1361"/>
                  <a:gd name="T28" fmla="*/ 227 w 794"/>
                  <a:gd name="T29" fmla="*/ 397 h 1361"/>
                  <a:gd name="T30" fmla="*/ 227 w 794"/>
                  <a:gd name="T31" fmla="*/ 227 h 1361"/>
                  <a:gd name="T32" fmla="*/ 284 w 794"/>
                  <a:gd name="T33" fmla="*/ 227 h 1361"/>
                  <a:gd name="T34" fmla="*/ 284 w 794"/>
                  <a:gd name="T35" fmla="*/ 57 h 1361"/>
                  <a:gd name="T36" fmla="*/ 340 w 794"/>
                  <a:gd name="T37" fmla="*/ 57 h 1361"/>
                  <a:gd name="T38" fmla="*/ 340 w 794"/>
                  <a:gd name="T39" fmla="*/ 0 h 1361"/>
                  <a:gd name="T40" fmla="*/ 624 w 794"/>
                  <a:gd name="T41" fmla="*/ 0 h 1361"/>
                  <a:gd name="T42" fmla="*/ 624 w 794"/>
                  <a:gd name="T43" fmla="*/ 57 h 1361"/>
                  <a:gd name="T44" fmla="*/ 794 w 794"/>
                  <a:gd name="T45" fmla="*/ 57 h 1361"/>
                  <a:gd name="T46" fmla="*/ 794 w 794"/>
                  <a:gd name="T47" fmla="*/ 170 h 1361"/>
                  <a:gd name="T48" fmla="*/ 794 w 794"/>
                  <a:gd name="T49" fmla="*/ 227 h 1361"/>
                  <a:gd name="T50" fmla="*/ 681 w 794"/>
                  <a:gd name="T51" fmla="*/ 227 h 1361"/>
                  <a:gd name="T52" fmla="*/ 681 w 794"/>
                  <a:gd name="T53" fmla="*/ 397 h 1361"/>
                  <a:gd name="T54" fmla="*/ 737 w 794"/>
                  <a:gd name="T55" fmla="*/ 397 h 1361"/>
                  <a:gd name="T56" fmla="*/ 737 w 794"/>
                  <a:gd name="T57" fmla="*/ 511 h 1361"/>
                  <a:gd name="T58" fmla="*/ 624 w 794"/>
                  <a:gd name="T59" fmla="*/ 511 h 1361"/>
                  <a:gd name="T60" fmla="*/ 624 w 794"/>
                  <a:gd name="T61" fmla="*/ 907 h 1361"/>
                  <a:gd name="T62" fmla="*/ 681 w 794"/>
                  <a:gd name="T63" fmla="*/ 907 h 1361"/>
                  <a:gd name="T64" fmla="*/ 681 w 794"/>
                  <a:gd name="T65" fmla="*/ 964 h 1361"/>
                  <a:gd name="T66" fmla="*/ 737 w 794"/>
                  <a:gd name="T67" fmla="*/ 964 h 1361"/>
                  <a:gd name="T68" fmla="*/ 737 w 794"/>
                  <a:gd name="T69" fmla="*/ 1248 h 1361"/>
                  <a:gd name="T70" fmla="*/ 454 w 794"/>
                  <a:gd name="T71" fmla="*/ 1248 h 1361"/>
                  <a:gd name="T72" fmla="*/ 454 w 794"/>
                  <a:gd name="T73" fmla="*/ 1304 h 1361"/>
                  <a:gd name="T74" fmla="*/ 397 w 794"/>
                  <a:gd name="T75" fmla="*/ 1304 h 1361"/>
                  <a:gd name="T76" fmla="*/ 397 w 794"/>
                  <a:gd name="T77" fmla="*/ 1361 h 1361"/>
                  <a:gd name="T78" fmla="*/ 284 w 794"/>
                  <a:gd name="T79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94" h="1361">
                    <a:moveTo>
                      <a:pt x="284" y="1361"/>
                    </a:moveTo>
                    <a:lnTo>
                      <a:pt x="284" y="1191"/>
                    </a:lnTo>
                    <a:lnTo>
                      <a:pt x="227" y="1191"/>
                    </a:lnTo>
                    <a:lnTo>
                      <a:pt x="227" y="964"/>
                    </a:lnTo>
                    <a:lnTo>
                      <a:pt x="114" y="964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170" y="397"/>
                    </a:lnTo>
                    <a:lnTo>
                      <a:pt x="227" y="397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681" y="397"/>
                    </a:lnTo>
                    <a:lnTo>
                      <a:pt x="737" y="397"/>
                    </a:lnTo>
                    <a:lnTo>
                      <a:pt x="737" y="511"/>
                    </a:lnTo>
                    <a:lnTo>
                      <a:pt x="624" y="511"/>
                    </a:lnTo>
                    <a:lnTo>
                      <a:pt x="624" y="907"/>
                    </a:lnTo>
                    <a:lnTo>
                      <a:pt x="681" y="907"/>
                    </a:lnTo>
                    <a:lnTo>
                      <a:pt x="681" y="964"/>
                    </a:lnTo>
                    <a:lnTo>
                      <a:pt x="737" y="964"/>
                    </a:lnTo>
                    <a:lnTo>
                      <a:pt x="737" y="1248"/>
                    </a:lnTo>
                    <a:lnTo>
                      <a:pt x="454" y="1248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361"/>
                    </a:lnTo>
                    <a:lnTo>
                      <a:pt x="284" y="136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2" name="Freeform 292">
                <a:extLst>
                  <a:ext uri="{FF2B5EF4-FFF2-40B4-BE49-F238E27FC236}">
                    <a16:creationId xmlns:a16="http://schemas.microsoft.com/office/drawing/2014/main" id="{CFCB3E21-ECA8-4AC5-9C27-C5DFD1441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3988"/>
                <a:ext cx="1077" cy="1417"/>
              </a:xfrm>
              <a:custGeom>
                <a:avLst/>
                <a:gdLst>
                  <a:gd name="T0" fmla="*/ 113 w 1077"/>
                  <a:gd name="T1" fmla="*/ 907 h 1417"/>
                  <a:gd name="T2" fmla="*/ 113 w 1077"/>
                  <a:gd name="T3" fmla="*/ 1304 h 1417"/>
                  <a:gd name="T4" fmla="*/ 510 w 1077"/>
                  <a:gd name="T5" fmla="*/ 1304 h 1417"/>
                  <a:gd name="T6" fmla="*/ 510 w 1077"/>
                  <a:gd name="T7" fmla="*/ 1247 h 1417"/>
                  <a:gd name="T8" fmla="*/ 680 w 1077"/>
                  <a:gd name="T9" fmla="*/ 1247 h 1417"/>
                  <a:gd name="T10" fmla="*/ 680 w 1077"/>
                  <a:gd name="T11" fmla="*/ 1304 h 1417"/>
                  <a:gd name="T12" fmla="*/ 794 w 1077"/>
                  <a:gd name="T13" fmla="*/ 1304 h 1417"/>
                  <a:gd name="T14" fmla="*/ 794 w 1077"/>
                  <a:gd name="T15" fmla="*/ 1361 h 1417"/>
                  <a:gd name="T16" fmla="*/ 850 w 1077"/>
                  <a:gd name="T17" fmla="*/ 1361 h 1417"/>
                  <a:gd name="T18" fmla="*/ 907 w 1077"/>
                  <a:gd name="T19" fmla="*/ 1361 h 1417"/>
                  <a:gd name="T20" fmla="*/ 907 w 1077"/>
                  <a:gd name="T21" fmla="*/ 1417 h 1417"/>
                  <a:gd name="T22" fmla="*/ 964 w 1077"/>
                  <a:gd name="T23" fmla="*/ 1417 h 1417"/>
                  <a:gd name="T24" fmla="*/ 964 w 1077"/>
                  <a:gd name="T25" fmla="*/ 1304 h 1417"/>
                  <a:gd name="T26" fmla="*/ 907 w 1077"/>
                  <a:gd name="T27" fmla="*/ 1304 h 1417"/>
                  <a:gd name="T28" fmla="*/ 907 w 1077"/>
                  <a:gd name="T29" fmla="*/ 1191 h 1417"/>
                  <a:gd name="T30" fmla="*/ 964 w 1077"/>
                  <a:gd name="T31" fmla="*/ 1191 h 1417"/>
                  <a:gd name="T32" fmla="*/ 964 w 1077"/>
                  <a:gd name="T33" fmla="*/ 1134 h 1417"/>
                  <a:gd name="T34" fmla="*/ 1077 w 1077"/>
                  <a:gd name="T35" fmla="*/ 1134 h 1417"/>
                  <a:gd name="T36" fmla="*/ 1077 w 1077"/>
                  <a:gd name="T37" fmla="*/ 850 h 1417"/>
                  <a:gd name="T38" fmla="*/ 1020 w 1077"/>
                  <a:gd name="T39" fmla="*/ 850 h 1417"/>
                  <a:gd name="T40" fmla="*/ 1020 w 1077"/>
                  <a:gd name="T41" fmla="*/ 794 h 1417"/>
                  <a:gd name="T42" fmla="*/ 794 w 1077"/>
                  <a:gd name="T43" fmla="*/ 794 h 1417"/>
                  <a:gd name="T44" fmla="*/ 794 w 1077"/>
                  <a:gd name="T45" fmla="*/ 737 h 1417"/>
                  <a:gd name="T46" fmla="*/ 624 w 1077"/>
                  <a:gd name="T47" fmla="*/ 737 h 1417"/>
                  <a:gd name="T48" fmla="*/ 624 w 1077"/>
                  <a:gd name="T49" fmla="*/ 680 h 1417"/>
                  <a:gd name="T50" fmla="*/ 510 w 1077"/>
                  <a:gd name="T51" fmla="*/ 680 h 1417"/>
                  <a:gd name="T52" fmla="*/ 510 w 1077"/>
                  <a:gd name="T53" fmla="*/ 454 h 1417"/>
                  <a:gd name="T54" fmla="*/ 624 w 1077"/>
                  <a:gd name="T55" fmla="*/ 454 h 1417"/>
                  <a:gd name="T56" fmla="*/ 624 w 1077"/>
                  <a:gd name="T57" fmla="*/ 397 h 1417"/>
                  <a:gd name="T58" fmla="*/ 737 w 1077"/>
                  <a:gd name="T59" fmla="*/ 397 h 1417"/>
                  <a:gd name="T60" fmla="*/ 737 w 1077"/>
                  <a:gd name="T61" fmla="*/ 454 h 1417"/>
                  <a:gd name="T62" fmla="*/ 794 w 1077"/>
                  <a:gd name="T63" fmla="*/ 454 h 1417"/>
                  <a:gd name="T64" fmla="*/ 794 w 1077"/>
                  <a:gd name="T65" fmla="*/ 510 h 1417"/>
                  <a:gd name="T66" fmla="*/ 850 w 1077"/>
                  <a:gd name="T67" fmla="*/ 510 h 1417"/>
                  <a:gd name="T68" fmla="*/ 850 w 1077"/>
                  <a:gd name="T69" fmla="*/ 227 h 1417"/>
                  <a:gd name="T70" fmla="*/ 737 w 1077"/>
                  <a:gd name="T71" fmla="*/ 227 h 1417"/>
                  <a:gd name="T72" fmla="*/ 737 w 1077"/>
                  <a:gd name="T73" fmla="*/ 113 h 1417"/>
                  <a:gd name="T74" fmla="*/ 680 w 1077"/>
                  <a:gd name="T75" fmla="*/ 113 h 1417"/>
                  <a:gd name="T76" fmla="*/ 680 w 1077"/>
                  <a:gd name="T77" fmla="*/ 0 h 1417"/>
                  <a:gd name="T78" fmla="*/ 283 w 1077"/>
                  <a:gd name="T79" fmla="*/ 0 h 1417"/>
                  <a:gd name="T80" fmla="*/ 283 w 1077"/>
                  <a:gd name="T81" fmla="*/ 170 h 1417"/>
                  <a:gd name="T82" fmla="*/ 227 w 1077"/>
                  <a:gd name="T83" fmla="*/ 170 h 1417"/>
                  <a:gd name="T84" fmla="*/ 227 w 1077"/>
                  <a:gd name="T85" fmla="*/ 113 h 1417"/>
                  <a:gd name="T86" fmla="*/ 170 w 1077"/>
                  <a:gd name="T87" fmla="*/ 113 h 1417"/>
                  <a:gd name="T88" fmla="*/ 170 w 1077"/>
                  <a:gd name="T89" fmla="*/ 170 h 1417"/>
                  <a:gd name="T90" fmla="*/ 57 w 1077"/>
                  <a:gd name="T91" fmla="*/ 170 h 1417"/>
                  <a:gd name="T92" fmla="*/ 57 w 1077"/>
                  <a:gd name="T93" fmla="*/ 340 h 1417"/>
                  <a:gd name="T94" fmla="*/ 113 w 1077"/>
                  <a:gd name="T95" fmla="*/ 340 h 1417"/>
                  <a:gd name="T96" fmla="*/ 113 w 1077"/>
                  <a:gd name="T97" fmla="*/ 454 h 1417"/>
                  <a:gd name="T98" fmla="*/ 0 w 1077"/>
                  <a:gd name="T99" fmla="*/ 454 h 1417"/>
                  <a:gd name="T100" fmla="*/ 0 w 1077"/>
                  <a:gd name="T101" fmla="*/ 850 h 1417"/>
                  <a:gd name="T102" fmla="*/ 57 w 1077"/>
                  <a:gd name="T103" fmla="*/ 850 h 1417"/>
                  <a:gd name="T104" fmla="*/ 57 w 1077"/>
                  <a:gd name="T105" fmla="*/ 907 h 1417"/>
                  <a:gd name="T106" fmla="*/ 113 w 1077"/>
                  <a:gd name="T107" fmla="*/ 90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077" h="1417">
                    <a:moveTo>
                      <a:pt x="113" y="907"/>
                    </a:moveTo>
                    <a:lnTo>
                      <a:pt x="113" y="1304"/>
                    </a:lnTo>
                    <a:lnTo>
                      <a:pt x="510" y="1304"/>
                    </a:lnTo>
                    <a:lnTo>
                      <a:pt x="510" y="1247"/>
                    </a:lnTo>
                    <a:lnTo>
                      <a:pt x="680" y="1247"/>
                    </a:lnTo>
                    <a:lnTo>
                      <a:pt x="680" y="1304"/>
                    </a:lnTo>
                    <a:lnTo>
                      <a:pt x="794" y="1304"/>
                    </a:lnTo>
                    <a:lnTo>
                      <a:pt x="794" y="1361"/>
                    </a:lnTo>
                    <a:lnTo>
                      <a:pt x="850" y="1361"/>
                    </a:lnTo>
                    <a:lnTo>
                      <a:pt x="907" y="1361"/>
                    </a:lnTo>
                    <a:lnTo>
                      <a:pt x="907" y="1417"/>
                    </a:lnTo>
                    <a:lnTo>
                      <a:pt x="964" y="1417"/>
                    </a:lnTo>
                    <a:lnTo>
                      <a:pt x="964" y="1304"/>
                    </a:lnTo>
                    <a:lnTo>
                      <a:pt x="907" y="1304"/>
                    </a:lnTo>
                    <a:lnTo>
                      <a:pt x="907" y="1191"/>
                    </a:lnTo>
                    <a:lnTo>
                      <a:pt x="964" y="1191"/>
                    </a:lnTo>
                    <a:lnTo>
                      <a:pt x="964" y="1134"/>
                    </a:lnTo>
                    <a:lnTo>
                      <a:pt x="1077" y="1134"/>
                    </a:lnTo>
                    <a:lnTo>
                      <a:pt x="1077" y="850"/>
                    </a:lnTo>
                    <a:lnTo>
                      <a:pt x="1020" y="850"/>
                    </a:lnTo>
                    <a:lnTo>
                      <a:pt x="1020" y="794"/>
                    </a:lnTo>
                    <a:lnTo>
                      <a:pt x="794" y="794"/>
                    </a:lnTo>
                    <a:lnTo>
                      <a:pt x="794" y="737"/>
                    </a:lnTo>
                    <a:lnTo>
                      <a:pt x="624" y="737"/>
                    </a:lnTo>
                    <a:lnTo>
                      <a:pt x="624" y="680"/>
                    </a:lnTo>
                    <a:lnTo>
                      <a:pt x="510" y="680"/>
                    </a:lnTo>
                    <a:lnTo>
                      <a:pt x="510" y="454"/>
                    </a:lnTo>
                    <a:lnTo>
                      <a:pt x="624" y="454"/>
                    </a:lnTo>
                    <a:lnTo>
                      <a:pt x="624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794" y="454"/>
                    </a:lnTo>
                    <a:lnTo>
                      <a:pt x="794" y="510"/>
                    </a:lnTo>
                    <a:lnTo>
                      <a:pt x="850" y="510"/>
                    </a:lnTo>
                    <a:lnTo>
                      <a:pt x="850" y="227"/>
                    </a:lnTo>
                    <a:lnTo>
                      <a:pt x="737" y="227"/>
                    </a:lnTo>
                    <a:lnTo>
                      <a:pt x="73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283" y="0"/>
                    </a:lnTo>
                    <a:lnTo>
                      <a:pt x="283" y="170"/>
                    </a:lnTo>
                    <a:lnTo>
                      <a:pt x="227" y="170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850"/>
                    </a:lnTo>
                    <a:lnTo>
                      <a:pt x="57" y="850"/>
                    </a:lnTo>
                    <a:lnTo>
                      <a:pt x="57" y="907"/>
                    </a:lnTo>
                    <a:lnTo>
                      <a:pt x="113" y="90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5" name="Freeform 295">
                <a:extLst>
                  <a:ext uri="{FF2B5EF4-FFF2-40B4-BE49-F238E27FC236}">
                    <a16:creationId xmlns:a16="http://schemas.microsoft.com/office/drawing/2014/main" id="{B8126304-52A8-4ED4-8320-C35589F55B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024"/>
                <a:ext cx="624" cy="794"/>
              </a:xfrm>
              <a:custGeom>
                <a:avLst/>
                <a:gdLst>
                  <a:gd name="T0" fmla="*/ 397 w 624"/>
                  <a:gd name="T1" fmla="*/ 794 h 794"/>
                  <a:gd name="T2" fmla="*/ 0 w 624"/>
                  <a:gd name="T3" fmla="*/ 794 h 794"/>
                  <a:gd name="T4" fmla="*/ 0 w 624"/>
                  <a:gd name="T5" fmla="*/ 624 h 794"/>
                  <a:gd name="T6" fmla="*/ 57 w 624"/>
                  <a:gd name="T7" fmla="*/ 624 h 794"/>
                  <a:gd name="T8" fmla="*/ 57 w 624"/>
                  <a:gd name="T9" fmla="*/ 284 h 794"/>
                  <a:gd name="T10" fmla="*/ 113 w 624"/>
                  <a:gd name="T11" fmla="*/ 284 h 794"/>
                  <a:gd name="T12" fmla="*/ 113 w 624"/>
                  <a:gd name="T13" fmla="*/ 227 h 794"/>
                  <a:gd name="T14" fmla="*/ 170 w 624"/>
                  <a:gd name="T15" fmla="*/ 227 h 794"/>
                  <a:gd name="T16" fmla="*/ 170 w 624"/>
                  <a:gd name="T17" fmla="*/ 284 h 794"/>
                  <a:gd name="T18" fmla="*/ 227 w 624"/>
                  <a:gd name="T19" fmla="*/ 284 h 794"/>
                  <a:gd name="T20" fmla="*/ 227 w 624"/>
                  <a:gd name="T21" fmla="*/ 113 h 794"/>
                  <a:gd name="T22" fmla="*/ 284 w 624"/>
                  <a:gd name="T23" fmla="*/ 113 h 794"/>
                  <a:gd name="T24" fmla="*/ 284 w 624"/>
                  <a:gd name="T25" fmla="*/ 0 h 794"/>
                  <a:gd name="T26" fmla="*/ 510 w 624"/>
                  <a:gd name="T27" fmla="*/ 0 h 794"/>
                  <a:gd name="T28" fmla="*/ 510 w 624"/>
                  <a:gd name="T29" fmla="*/ 57 h 794"/>
                  <a:gd name="T30" fmla="*/ 624 w 624"/>
                  <a:gd name="T31" fmla="*/ 57 h 794"/>
                  <a:gd name="T32" fmla="*/ 624 w 624"/>
                  <a:gd name="T33" fmla="*/ 113 h 794"/>
                  <a:gd name="T34" fmla="*/ 567 w 624"/>
                  <a:gd name="T35" fmla="*/ 113 h 794"/>
                  <a:gd name="T36" fmla="*/ 567 w 624"/>
                  <a:gd name="T37" fmla="*/ 340 h 794"/>
                  <a:gd name="T38" fmla="*/ 510 w 624"/>
                  <a:gd name="T39" fmla="*/ 340 h 794"/>
                  <a:gd name="T40" fmla="*/ 510 w 624"/>
                  <a:gd name="T41" fmla="*/ 510 h 794"/>
                  <a:gd name="T42" fmla="*/ 454 w 624"/>
                  <a:gd name="T43" fmla="*/ 510 h 794"/>
                  <a:gd name="T44" fmla="*/ 454 w 624"/>
                  <a:gd name="T45" fmla="*/ 680 h 794"/>
                  <a:gd name="T46" fmla="*/ 397 w 624"/>
                  <a:gd name="T47" fmla="*/ 680 h 794"/>
                  <a:gd name="T48" fmla="*/ 397 w 624"/>
                  <a:gd name="T4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794">
                    <a:moveTo>
                      <a:pt x="397" y="794"/>
                    </a:moveTo>
                    <a:lnTo>
                      <a:pt x="0" y="79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170" y="227"/>
                    </a:lnTo>
                    <a:lnTo>
                      <a:pt x="170" y="284"/>
                    </a:lnTo>
                    <a:lnTo>
                      <a:pt x="227" y="284"/>
                    </a:lnTo>
                    <a:lnTo>
                      <a:pt x="227" y="113"/>
                    </a:lnTo>
                    <a:lnTo>
                      <a:pt x="284" y="113"/>
                    </a:lnTo>
                    <a:lnTo>
                      <a:pt x="284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624" y="57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340"/>
                    </a:lnTo>
                    <a:lnTo>
                      <a:pt x="510" y="340"/>
                    </a:lnTo>
                    <a:lnTo>
                      <a:pt x="510" y="510"/>
                    </a:lnTo>
                    <a:lnTo>
                      <a:pt x="454" y="510"/>
                    </a:lnTo>
                    <a:lnTo>
                      <a:pt x="454" y="680"/>
                    </a:lnTo>
                    <a:lnTo>
                      <a:pt x="397" y="680"/>
                    </a:lnTo>
                    <a:lnTo>
                      <a:pt x="397" y="79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6" name="Freeform 296">
                <a:extLst>
                  <a:ext uri="{FF2B5EF4-FFF2-40B4-BE49-F238E27FC236}">
                    <a16:creationId xmlns:a16="http://schemas.microsoft.com/office/drawing/2014/main" id="{15643417-0A83-4965-9115-7939F18DEA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3818"/>
                <a:ext cx="737" cy="794"/>
              </a:xfrm>
              <a:custGeom>
                <a:avLst/>
                <a:gdLst>
                  <a:gd name="T0" fmla="*/ 227 w 737"/>
                  <a:gd name="T1" fmla="*/ 0 h 794"/>
                  <a:gd name="T2" fmla="*/ 227 w 737"/>
                  <a:gd name="T3" fmla="*/ 113 h 794"/>
                  <a:gd name="T4" fmla="*/ 170 w 737"/>
                  <a:gd name="T5" fmla="*/ 113 h 794"/>
                  <a:gd name="T6" fmla="*/ 170 w 737"/>
                  <a:gd name="T7" fmla="*/ 227 h 794"/>
                  <a:gd name="T8" fmla="*/ 114 w 737"/>
                  <a:gd name="T9" fmla="*/ 227 h 794"/>
                  <a:gd name="T10" fmla="*/ 114 w 737"/>
                  <a:gd name="T11" fmla="*/ 397 h 794"/>
                  <a:gd name="T12" fmla="*/ 57 w 737"/>
                  <a:gd name="T13" fmla="*/ 397 h 794"/>
                  <a:gd name="T14" fmla="*/ 57 w 737"/>
                  <a:gd name="T15" fmla="*/ 510 h 794"/>
                  <a:gd name="T16" fmla="*/ 0 w 737"/>
                  <a:gd name="T17" fmla="*/ 510 h 794"/>
                  <a:gd name="T18" fmla="*/ 0 w 737"/>
                  <a:gd name="T19" fmla="*/ 624 h 794"/>
                  <a:gd name="T20" fmla="*/ 114 w 737"/>
                  <a:gd name="T21" fmla="*/ 624 h 794"/>
                  <a:gd name="T22" fmla="*/ 114 w 737"/>
                  <a:gd name="T23" fmla="*/ 680 h 794"/>
                  <a:gd name="T24" fmla="*/ 227 w 737"/>
                  <a:gd name="T25" fmla="*/ 680 h 794"/>
                  <a:gd name="T26" fmla="*/ 227 w 737"/>
                  <a:gd name="T27" fmla="*/ 737 h 794"/>
                  <a:gd name="T28" fmla="*/ 340 w 737"/>
                  <a:gd name="T29" fmla="*/ 737 h 794"/>
                  <a:gd name="T30" fmla="*/ 340 w 737"/>
                  <a:gd name="T31" fmla="*/ 794 h 794"/>
                  <a:gd name="T32" fmla="*/ 454 w 737"/>
                  <a:gd name="T33" fmla="*/ 794 h 794"/>
                  <a:gd name="T34" fmla="*/ 454 w 737"/>
                  <a:gd name="T35" fmla="*/ 737 h 794"/>
                  <a:gd name="T36" fmla="*/ 511 w 737"/>
                  <a:gd name="T37" fmla="*/ 737 h 794"/>
                  <a:gd name="T38" fmla="*/ 511 w 737"/>
                  <a:gd name="T39" fmla="*/ 680 h 794"/>
                  <a:gd name="T40" fmla="*/ 567 w 737"/>
                  <a:gd name="T41" fmla="*/ 680 h 794"/>
                  <a:gd name="T42" fmla="*/ 567 w 737"/>
                  <a:gd name="T43" fmla="*/ 510 h 794"/>
                  <a:gd name="T44" fmla="*/ 624 w 737"/>
                  <a:gd name="T45" fmla="*/ 510 h 794"/>
                  <a:gd name="T46" fmla="*/ 624 w 737"/>
                  <a:gd name="T47" fmla="*/ 340 h 794"/>
                  <a:gd name="T48" fmla="*/ 681 w 737"/>
                  <a:gd name="T49" fmla="*/ 340 h 794"/>
                  <a:gd name="T50" fmla="*/ 681 w 737"/>
                  <a:gd name="T51" fmla="*/ 170 h 794"/>
                  <a:gd name="T52" fmla="*/ 737 w 737"/>
                  <a:gd name="T53" fmla="*/ 170 h 794"/>
                  <a:gd name="T54" fmla="*/ 737 w 737"/>
                  <a:gd name="T55" fmla="*/ 57 h 794"/>
                  <a:gd name="T56" fmla="*/ 624 w 737"/>
                  <a:gd name="T57" fmla="*/ 57 h 794"/>
                  <a:gd name="T58" fmla="*/ 624 w 737"/>
                  <a:gd name="T59" fmla="*/ 0 h 794"/>
                  <a:gd name="T60" fmla="*/ 227 w 737"/>
                  <a:gd name="T6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794">
                    <a:moveTo>
                      <a:pt x="227" y="0"/>
                    </a:move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114" y="624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680"/>
                    </a:lnTo>
                    <a:lnTo>
                      <a:pt x="567" y="680"/>
                    </a:lnTo>
                    <a:lnTo>
                      <a:pt x="567" y="510"/>
                    </a:lnTo>
                    <a:lnTo>
                      <a:pt x="624" y="510"/>
                    </a:lnTo>
                    <a:lnTo>
                      <a:pt x="624" y="340"/>
                    </a:lnTo>
                    <a:lnTo>
                      <a:pt x="681" y="340"/>
                    </a:lnTo>
                    <a:lnTo>
                      <a:pt x="681" y="170"/>
                    </a:lnTo>
                    <a:lnTo>
                      <a:pt x="737" y="170"/>
                    </a:lnTo>
                    <a:lnTo>
                      <a:pt x="737" y="57"/>
                    </a:lnTo>
                    <a:lnTo>
                      <a:pt x="624" y="57"/>
                    </a:lnTo>
                    <a:lnTo>
                      <a:pt x="624" y="0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7" name="Freeform 297">
                <a:extLst>
                  <a:ext uri="{FF2B5EF4-FFF2-40B4-BE49-F238E27FC236}">
                    <a16:creationId xmlns:a16="http://schemas.microsoft.com/office/drawing/2014/main" id="{22212B52-E045-44F3-9703-FE145D8F7A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3648"/>
                <a:ext cx="737" cy="850"/>
              </a:xfrm>
              <a:custGeom>
                <a:avLst/>
                <a:gdLst>
                  <a:gd name="T0" fmla="*/ 737 w 737"/>
                  <a:gd name="T1" fmla="*/ 170 h 850"/>
                  <a:gd name="T2" fmla="*/ 510 w 737"/>
                  <a:gd name="T3" fmla="*/ 170 h 850"/>
                  <a:gd name="T4" fmla="*/ 510 w 737"/>
                  <a:gd name="T5" fmla="*/ 113 h 850"/>
                  <a:gd name="T6" fmla="*/ 453 w 737"/>
                  <a:gd name="T7" fmla="*/ 113 h 850"/>
                  <a:gd name="T8" fmla="*/ 453 w 737"/>
                  <a:gd name="T9" fmla="*/ 56 h 850"/>
                  <a:gd name="T10" fmla="*/ 397 w 737"/>
                  <a:gd name="T11" fmla="*/ 56 h 850"/>
                  <a:gd name="T12" fmla="*/ 397 w 737"/>
                  <a:gd name="T13" fmla="*/ 0 h 850"/>
                  <a:gd name="T14" fmla="*/ 170 w 737"/>
                  <a:gd name="T15" fmla="*/ 0 h 850"/>
                  <a:gd name="T16" fmla="*/ 170 w 737"/>
                  <a:gd name="T17" fmla="*/ 56 h 850"/>
                  <a:gd name="T18" fmla="*/ 113 w 737"/>
                  <a:gd name="T19" fmla="*/ 56 h 850"/>
                  <a:gd name="T20" fmla="*/ 113 w 737"/>
                  <a:gd name="T21" fmla="*/ 283 h 850"/>
                  <a:gd name="T22" fmla="*/ 113 w 737"/>
                  <a:gd name="T23" fmla="*/ 397 h 850"/>
                  <a:gd name="T24" fmla="*/ 57 w 737"/>
                  <a:gd name="T25" fmla="*/ 397 h 850"/>
                  <a:gd name="T26" fmla="*/ 57 w 737"/>
                  <a:gd name="T27" fmla="*/ 510 h 850"/>
                  <a:gd name="T28" fmla="*/ 0 w 737"/>
                  <a:gd name="T29" fmla="*/ 510 h 850"/>
                  <a:gd name="T30" fmla="*/ 0 w 737"/>
                  <a:gd name="T31" fmla="*/ 623 h 850"/>
                  <a:gd name="T32" fmla="*/ 57 w 737"/>
                  <a:gd name="T33" fmla="*/ 623 h 850"/>
                  <a:gd name="T34" fmla="*/ 57 w 737"/>
                  <a:gd name="T35" fmla="*/ 680 h 850"/>
                  <a:gd name="T36" fmla="*/ 113 w 737"/>
                  <a:gd name="T37" fmla="*/ 680 h 850"/>
                  <a:gd name="T38" fmla="*/ 113 w 737"/>
                  <a:gd name="T39" fmla="*/ 737 h 850"/>
                  <a:gd name="T40" fmla="*/ 170 w 737"/>
                  <a:gd name="T41" fmla="*/ 737 h 850"/>
                  <a:gd name="T42" fmla="*/ 170 w 737"/>
                  <a:gd name="T43" fmla="*/ 794 h 850"/>
                  <a:gd name="T44" fmla="*/ 227 w 737"/>
                  <a:gd name="T45" fmla="*/ 794 h 850"/>
                  <a:gd name="T46" fmla="*/ 227 w 737"/>
                  <a:gd name="T47" fmla="*/ 850 h 850"/>
                  <a:gd name="T48" fmla="*/ 397 w 737"/>
                  <a:gd name="T49" fmla="*/ 850 h 850"/>
                  <a:gd name="T50" fmla="*/ 397 w 737"/>
                  <a:gd name="T51" fmla="*/ 794 h 850"/>
                  <a:gd name="T52" fmla="*/ 510 w 737"/>
                  <a:gd name="T53" fmla="*/ 794 h 850"/>
                  <a:gd name="T54" fmla="*/ 510 w 737"/>
                  <a:gd name="T55" fmla="*/ 680 h 850"/>
                  <a:gd name="T56" fmla="*/ 567 w 737"/>
                  <a:gd name="T57" fmla="*/ 680 h 850"/>
                  <a:gd name="T58" fmla="*/ 567 w 737"/>
                  <a:gd name="T59" fmla="*/ 567 h 850"/>
                  <a:gd name="T60" fmla="*/ 624 w 737"/>
                  <a:gd name="T61" fmla="*/ 567 h 850"/>
                  <a:gd name="T62" fmla="*/ 624 w 737"/>
                  <a:gd name="T63" fmla="*/ 397 h 850"/>
                  <a:gd name="T64" fmla="*/ 680 w 737"/>
                  <a:gd name="T65" fmla="*/ 397 h 850"/>
                  <a:gd name="T66" fmla="*/ 680 w 737"/>
                  <a:gd name="T67" fmla="*/ 283 h 850"/>
                  <a:gd name="T68" fmla="*/ 737 w 737"/>
                  <a:gd name="T69" fmla="*/ 283 h 850"/>
                  <a:gd name="T70" fmla="*/ 737 w 737"/>
                  <a:gd name="T71" fmla="*/ 17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37" h="850">
                    <a:moveTo>
                      <a:pt x="737" y="170"/>
                    </a:moveTo>
                    <a:lnTo>
                      <a:pt x="510" y="170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283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3" y="680"/>
                    </a:lnTo>
                    <a:lnTo>
                      <a:pt x="113" y="737"/>
                    </a:lnTo>
                    <a:lnTo>
                      <a:pt x="170" y="737"/>
                    </a:lnTo>
                    <a:lnTo>
                      <a:pt x="170" y="794"/>
                    </a:lnTo>
                    <a:lnTo>
                      <a:pt x="227" y="794"/>
                    </a:lnTo>
                    <a:lnTo>
                      <a:pt x="227" y="850"/>
                    </a:lnTo>
                    <a:lnTo>
                      <a:pt x="397" y="850"/>
                    </a:lnTo>
                    <a:lnTo>
                      <a:pt x="397" y="794"/>
                    </a:lnTo>
                    <a:lnTo>
                      <a:pt x="510" y="794"/>
                    </a:lnTo>
                    <a:lnTo>
                      <a:pt x="51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17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8" name="Freeform 298">
                <a:extLst>
                  <a:ext uri="{FF2B5EF4-FFF2-40B4-BE49-F238E27FC236}">
                    <a16:creationId xmlns:a16="http://schemas.microsoft.com/office/drawing/2014/main" id="{2A019161-E777-4BFE-A5EF-394ABC6A21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3194"/>
                <a:ext cx="624" cy="624"/>
              </a:xfrm>
              <a:custGeom>
                <a:avLst/>
                <a:gdLst>
                  <a:gd name="T0" fmla="*/ 340 w 624"/>
                  <a:gd name="T1" fmla="*/ 0 h 624"/>
                  <a:gd name="T2" fmla="*/ 0 w 624"/>
                  <a:gd name="T3" fmla="*/ 0 h 624"/>
                  <a:gd name="T4" fmla="*/ 0 w 624"/>
                  <a:gd name="T5" fmla="*/ 454 h 624"/>
                  <a:gd name="T6" fmla="*/ 227 w 624"/>
                  <a:gd name="T7" fmla="*/ 454 h 624"/>
                  <a:gd name="T8" fmla="*/ 227 w 624"/>
                  <a:gd name="T9" fmla="*/ 510 h 624"/>
                  <a:gd name="T10" fmla="*/ 283 w 624"/>
                  <a:gd name="T11" fmla="*/ 510 h 624"/>
                  <a:gd name="T12" fmla="*/ 283 w 624"/>
                  <a:gd name="T13" fmla="*/ 567 h 624"/>
                  <a:gd name="T14" fmla="*/ 340 w 624"/>
                  <a:gd name="T15" fmla="*/ 567 h 624"/>
                  <a:gd name="T16" fmla="*/ 340 w 624"/>
                  <a:gd name="T17" fmla="*/ 624 h 624"/>
                  <a:gd name="T18" fmla="*/ 567 w 624"/>
                  <a:gd name="T19" fmla="*/ 624 h 624"/>
                  <a:gd name="T20" fmla="*/ 567 w 624"/>
                  <a:gd name="T21" fmla="*/ 454 h 624"/>
                  <a:gd name="T22" fmla="*/ 624 w 624"/>
                  <a:gd name="T23" fmla="*/ 454 h 624"/>
                  <a:gd name="T24" fmla="*/ 624 w 624"/>
                  <a:gd name="T25" fmla="*/ 227 h 624"/>
                  <a:gd name="T26" fmla="*/ 567 w 624"/>
                  <a:gd name="T27" fmla="*/ 227 h 624"/>
                  <a:gd name="T28" fmla="*/ 567 w 624"/>
                  <a:gd name="T29" fmla="*/ 170 h 624"/>
                  <a:gd name="T30" fmla="*/ 454 w 624"/>
                  <a:gd name="T31" fmla="*/ 170 h 624"/>
                  <a:gd name="T32" fmla="*/ 454 w 624"/>
                  <a:gd name="T33" fmla="*/ 114 h 624"/>
                  <a:gd name="T34" fmla="*/ 397 w 624"/>
                  <a:gd name="T35" fmla="*/ 114 h 624"/>
                  <a:gd name="T36" fmla="*/ 397 w 624"/>
                  <a:gd name="T37" fmla="*/ 57 h 624"/>
                  <a:gd name="T38" fmla="*/ 340 w 624"/>
                  <a:gd name="T39" fmla="*/ 57 h 624"/>
                  <a:gd name="T40" fmla="*/ 340 w 624"/>
                  <a:gd name="T41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24" h="624">
                    <a:moveTo>
                      <a:pt x="340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283" y="510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40" y="624"/>
                    </a:lnTo>
                    <a:lnTo>
                      <a:pt x="567" y="624"/>
                    </a:lnTo>
                    <a:lnTo>
                      <a:pt x="567" y="454"/>
                    </a:lnTo>
                    <a:lnTo>
                      <a:pt x="624" y="454"/>
                    </a:lnTo>
                    <a:lnTo>
                      <a:pt x="624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340" y="57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59" name="Freeform 299">
                <a:extLst>
                  <a:ext uri="{FF2B5EF4-FFF2-40B4-BE49-F238E27FC236}">
                    <a16:creationId xmlns:a16="http://schemas.microsoft.com/office/drawing/2014/main" id="{74416686-79AC-4F22-A4BA-512A4E4EEA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570"/>
                <a:ext cx="794" cy="738"/>
              </a:xfrm>
              <a:custGeom>
                <a:avLst/>
                <a:gdLst>
                  <a:gd name="T0" fmla="*/ 454 w 794"/>
                  <a:gd name="T1" fmla="*/ 624 h 738"/>
                  <a:gd name="T2" fmla="*/ 397 w 794"/>
                  <a:gd name="T3" fmla="*/ 624 h 738"/>
                  <a:gd name="T4" fmla="*/ 397 w 794"/>
                  <a:gd name="T5" fmla="*/ 681 h 738"/>
                  <a:gd name="T6" fmla="*/ 284 w 794"/>
                  <a:gd name="T7" fmla="*/ 681 h 738"/>
                  <a:gd name="T8" fmla="*/ 284 w 794"/>
                  <a:gd name="T9" fmla="*/ 738 h 738"/>
                  <a:gd name="T10" fmla="*/ 227 w 794"/>
                  <a:gd name="T11" fmla="*/ 738 h 738"/>
                  <a:gd name="T12" fmla="*/ 227 w 794"/>
                  <a:gd name="T13" fmla="*/ 681 h 738"/>
                  <a:gd name="T14" fmla="*/ 170 w 794"/>
                  <a:gd name="T15" fmla="*/ 681 h 738"/>
                  <a:gd name="T16" fmla="*/ 170 w 794"/>
                  <a:gd name="T17" fmla="*/ 624 h 738"/>
                  <a:gd name="T18" fmla="*/ 114 w 794"/>
                  <a:gd name="T19" fmla="*/ 624 h 738"/>
                  <a:gd name="T20" fmla="*/ 114 w 794"/>
                  <a:gd name="T21" fmla="*/ 511 h 738"/>
                  <a:gd name="T22" fmla="*/ 57 w 794"/>
                  <a:gd name="T23" fmla="*/ 511 h 738"/>
                  <a:gd name="T24" fmla="*/ 57 w 794"/>
                  <a:gd name="T25" fmla="*/ 454 h 738"/>
                  <a:gd name="T26" fmla="*/ 0 w 794"/>
                  <a:gd name="T27" fmla="*/ 454 h 738"/>
                  <a:gd name="T28" fmla="*/ 0 w 794"/>
                  <a:gd name="T29" fmla="*/ 397 h 738"/>
                  <a:gd name="T30" fmla="*/ 57 w 794"/>
                  <a:gd name="T31" fmla="*/ 397 h 738"/>
                  <a:gd name="T32" fmla="*/ 57 w 794"/>
                  <a:gd name="T33" fmla="*/ 341 h 738"/>
                  <a:gd name="T34" fmla="*/ 170 w 794"/>
                  <a:gd name="T35" fmla="*/ 341 h 738"/>
                  <a:gd name="T36" fmla="*/ 170 w 794"/>
                  <a:gd name="T37" fmla="*/ 284 h 738"/>
                  <a:gd name="T38" fmla="*/ 341 w 794"/>
                  <a:gd name="T39" fmla="*/ 284 h 738"/>
                  <a:gd name="T40" fmla="*/ 341 w 794"/>
                  <a:gd name="T41" fmla="*/ 227 h 738"/>
                  <a:gd name="T42" fmla="*/ 511 w 794"/>
                  <a:gd name="T43" fmla="*/ 227 h 738"/>
                  <a:gd name="T44" fmla="*/ 511 w 794"/>
                  <a:gd name="T45" fmla="*/ 170 h 738"/>
                  <a:gd name="T46" fmla="*/ 567 w 794"/>
                  <a:gd name="T47" fmla="*/ 170 h 738"/>
                  <a:gd name="T48" fmla="*/ 567 w 794"/>
                  <a:gd name="T49" fmla="*/ 114 h 738"/>
                  <a:gd name="T50" fmla="*/ 624 w 794"/>
                  <a:gd name="T51" fmla="*/ 114 h 738"/>
                  <a:gd name="T52" fmla="*/ 681 w 794"/>
                  <a:gd name="T53" fmla="*/ 114 h 738"/>
                  <a:gd name="T54" fmla="*/ 681 w 794"/>
                  <a:gd name="T55" fmla="*/ 57 h 738"/>
                  <a:gd name="T56" fmla="*/ 737 w 794"/>
                  <a:gd name="T57" fmla="*/ 57 h 738"/>
                  <a:gd name="T58" fmla="*/ 737 w 794"/>
                  <a:gd name="T59" fmla="*/ 0 h 738"/>
                  <a:gd name="T60" fmla="*/ 794 w 794"/>
                  <a:gd name="T61" fmla="*/ 0 h 738"/>
                  <a:gd name="T62" fmla="*/ 794 w 794"/>
                  <a:gd name="T63" fmla="*/ 624 h 738"/>
                  <a:gd name="T64" fmla="*/ 454 w 794"/>
                  <a:gd name="T65" fmla="*/ 624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94" h="738">
                    <a:moveTo>
                      <a:pt x="454" y="624"/>
                    </a:moveTo>
                    <a:lnTo>
                      <a:pt x="397" y="624"/>
                    </a:lnTo>
                    <a:lnTo>
                      <a:pt x="397" y="681"/>
                    </a:lnTo>
                    <a:lnTo>
                      <a:pt x="284" y="681"/>
                    </a:lnTo>
                    <a:lnTo>
                      <a:pt x="284" y="738"/>
                    </a:lnTo>
                    <a:lnTo>
                      <a:pt x="227" y="738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4" y="624"/>
                    </a:lnTo>
                    <a:lnTo>
                      <a:pt x="114" y="511"/>
                    </a:lnTo>
                    <a:lnTo>
                      <a:pt x="57" y="511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397"/>
                    </a:lnTo>
                    <a:lnTo>
                      <a:pt x="57" y="397"/>
                    </a:lnTo>
                    <a:lnTo>
                      <a:pt x="57" y="341"/>
                    </a:lnTo>
                    <a:lnTo>
                      <a:pt x="170" y="341"/>
                    </a:lnTo>
                    <a:lnTo>
                      <a:pt x="170" y="284"/>
                    </a:lnTo>
                    <a:lnTo>
                      <a:pt x="341" y="284"/>
                    </a:lnTo>
                    <a:lnTo>
                      <a:pt x="341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794" y="0"/>
                    </a:lnTo>
                    <a:lnTo>
                      <a:pt x="794" y="624"/>
                    </a:lnTo>
                    <a:lnTo>
                      <a:pt x="454" y="62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0" name="Freeform 300">
                <a:extLst>
                  <a:ext uri="{FF2B5EF4-FFF2-40B4-BE49-F238E27FC236}">
                    <a16:creationId xmlns:a16="http://schemas.microsoft.com/office/drawing/2014/main" id="{3C7478AB-3E93-4A1F-9A2B-18C7B2175E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194"/>
                <a:ext cx="794" cy="1191"/>
              </a:xfrm>
              <a:custGeom>
                <a:avLst/>
                <a:gdLst>
                  <a:gd name="T0" fmla="*/ 794 w 794"/>
                  <a:gd name="T1" fmla="*/ 0 h 1191"/>
                  <a:gd name="T2" fmla="*/ 794 w 794"/>
                  <a:gd name="T3" fmla="*/ 510 h 1191"/>
                  <a:gd name="T4" fmla="*/ 737 w 794"/>
                  <a:gd name="T5" fmla="*/ 510 h 1191"/>
                  <a:gd name="T6" fmla="*/ 737 w 794"/>
                  <a:gd name="T7" fmla="*/ 851 h 1191"/>
                  <a:gd name="T8" fmla="*/ 681 w 794"/>
                  <a:gd name="T9" fmla="*/ 851 h 1191"/>
                  <a:gd name="T10" fmla="*/ 681 w 794"/>
                  <a:gd name="T11" fmla="*/ 964 h 1191"/>
                  <a:gd name="T12" fmla="*/ 624 w 794"/>
                  <a:gd name="T13" fmla="*/ 964 h 1191"/>
                  <a:gd name="T14" fmla="*/ 624 w 794"/>
                  <a:gd name="T15" fmla="*/ 1077 h 1191"/>
                  <a:gd name="T16" fmla="*/ 510 w 794"/>
                  <a:gd name="T17" fmla="*/ 1077 h 1191"/>
                  <a:gd name="T18" fmla="*/ 510 w 794"/>
                  <a:gd name="T19" fmla="*/ 1134 h 1191"/>
                  <a:gd name="T20" fmla="*/ 284 w 794"/>
                  <a:gd name="T21" fmla="*/ 1134 h 1191"/>
                  <a:gd name="T22" fmla="*/ 284 w 794"/>
                  <a:gd name="T23" fmla="*/ 1191 h 1191"/>
                  <a:gd name="T24" fmla="*/ 57 w 794"/>
                  <a:gd name="T25" fmla="*/ 1191 h 1191"/>
                  <a:gd name="T26" fmla="*/ 57 w 794"/>
                  <a:gd name="T27" fmla="*/ 1134 h 1191"/>
                  <a:gd name="T28" fmla="*/ 0 w 794"/>
                  <a:gd name="T29" fmla="*/ 1134 h 1191"/>
                  <a:gd name="T30" fmla="*/ 0 w 794"/>
                  <a:gd name="T31" fmla="*/ 1077 h 1191"/>
                  <a:gd name="T32" fmla="*/ 57 w 794"/>
                  <a:gd name="T33" fmla="*/ 1077 h 1191"/>
                  <a:gd name="T34" fmla="*/ 114 w 794"/>
                  <a:gd name="T35" fmla="*/ 1077 h 1191"/>
                  <a:gd name="T36" fmla="*/ 114 w 794"/>
                  <a:gd name="T37" fmla="*/ 964 h 1191"/>
                  <a:gd name="T38" fmla="*/ 0 w 794"/>
                  <a:gd name="T39" fmla="*/ 964 h 1191"/>
                  <a:gd name="T40" fmla="*/ 0 w 794"/>
                  <a:gd name="T41" fmla="*/ 681 h 1191"/>
                  <a:gd name="T42" fmla="*/ 114 w 794"/>
                  <a:gd name="T43" fmla="*/ 681 h 1191"/>
                  <a:gd name="T44" fmla="*/ 114 w 794"/>
                  <a:gd name="T45" fmla="*/ 624 h 1191"/>
                  <a:gd name="T46" fmla="*/ 227 w 794"/>
                  <a:gd name="T47" fmla="*/ 624 h 1191"/>
                  <a:gd name="T48" fmla="*/ 227 w 794"/>
                  <a:gd name="T49" fmla="*/ 567 h 1191"/>
                  <a:gd name="T50" fmla="*/ 284 w 794"/>
                  <a:gd name="T51" fmla="*/ 567 h 1191"/>
                  <a:gd name="T52" fmla="*/ 284 w 794"/>
                  <a:gd name="T53" fmla="*/ 510 h 1191"/>
                  <a:gd name="T54" fmla="*/ 340 w 794"/>
                  <a:gd name="T55" fmla="*/ 510 h 1191"/>
                  <a:gd name="T56" fmla="*/ 340 w 794"/>
                  <a:gd name="T57" fmla="*/ 397 h 1191"/>
                  <a:gd name="T58" fmla="*/ 397 w 794"/>
                  <a:gd name="T59" fmla="*/ 397 h 1191"/>
                  <a:gd name="T60" fmla="*/ 397 w 794"/>
                  <a:gd name="T61" fmla="*/ 284 h 1191"/>
                  <a:gd name="T62" fmla="*/ 454 w 794"/>
                  <a:gd name="T63" fmla="*/ 284 h 1191"/>
                  <a:gd name="T64" fmla="*/ 454 w 794"/>
                  <a:gd name="T65" fmla="*/ 227 h 1191"/>
                  <a:gd name="T66" fmla="*/ 510 w 794"/>
                  <a:gd name="T67" fmla="*/ 227 h 1191"/>
                  <a:gd name="T68" fmla="*/ 510 w 794"/>
                  <a:gd name="T69" fmla="*/ 170 h 1191"/>
                  <a:gd name="T70" fmla="*/ 567 w 794"/>
                  <a:gd name="T71" fmla="*/ 170 h 1191"/>
                  <a:gd name="T72" fmla="*/ 567 w 794"/>
                  <a:gd name="T73" fmla="*/ 114 h 1191"/>
                  <a:gd name="T74" fmla="*/ 624 w 794"/>
                  <a:gd name="T75" fmla="*/ 114 h 1191"/>
                  <a:gd name="T76" fmla="*/ 624 w 794"/>
                  <a:gd name="T77" fmla="*/ 57 h 1191"/>
                  <a:gd name="T78" fmla="*/ 737 w 794"/>
                  <a:gd name="T79" fmla="*/ 57 h 1191"/>
                  <a:gd name="T80" fmla="*/ 737 w 794"/>
                  <a:gd name="T81" fmla="*/ 0 h 1191"/>
                  <a:gd name="T82" fmla="*/ 794 w 794"/>
                  <a:gd name="T83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94" h="1191">
                    <a:moveTo>
                      <a:pt x="794" y="0"/>
                    </a:moveTo>
                    <a:lnTo>
                      <a:pt x="794" y="510"/>
                    </a:lnTo>
                    <a:lnTo>
                      <a:pt x="737" y="510"/>
                    </a:lnTo>
                    <a:lnTo>
                      <a:pt x="737" y="851"/>
                    </a:lnTo>
                    <a:lnTo>
                      <a:pt x="681" y="851"/>
                    </a:lnTo>
                    <a:lnTo>
                      <a:pt x="681" y="964"/>
                    </a:lnTo>
                    <a:lnTo>
                      <a:pt x="624" y="964"/>
                    </a:lnTo>
                    <a:lnTo>
                      <a:pt x="624" y="1077"/>
                    </a:lnTo>
                    <a:lnTo>
                      <a:pt x="510" y="1077"/>
                    </a:lnTo>
                    <a:lnTo>
                      <a:pt x="510" y="1134"/>
                    </a:lnTo>
                    <a:lnTo>
                      <a:pt x="284" y="1134"/>
                    </a:lnTo>
                    <a:lnTo>
                      <a:pt x="284" y="1191"/>
                    </a:lnTo>
                    <a:lnTo>
                      <a:pt x="57" y="1191"/>
                    </a:lnTo>
                    <a:lnTo>
                      <a:pt x="57" y="1134"/>
                    </a:lnTo>
                    <a:lnTo>
                      <a:pt x="0" y="1134"/>
                    </a:lnTo>
                    <a:lnTo>
                      <a:pt x="0" y="1077"/>
                    </a:lnTo>
                    <a:lnTo>
                      <a:pt x="57" y="1077"/>
                    </a:lnTo>
                    <a:lnTo>
                      <a:pt x="114" y="1077"/>
                    </a:lnTo>
                    <a:lnTo>
                      <a:pt x="114" y="964"/>
                    </a:lnTo>
                    <a:lnTo>
                      <a:pt x="0" y="964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624"/>
                    </a:lnTo>
                    <a:lnTo>
                      <a:pt x="227" y="624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284" y="510"/>
                    </a:lnTo>
                    <a:lnTo>
                      <a:pt x="340" y="510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114"/>
                    </a:lnTo>
                    <a:lnTo>
                      <a:pt x="624" y="114"/>
                    </a:lnTo>
                    <a:lnTo>
                      <a:pt x="624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1" name="Freeform 301">
                <a:extLst>
                  <a:ext uri="{FF2B5EF4-FFF2-40B4-BE49-F238E27FC236}">
                    <a16:creationId xmlns:a16="http://schemas.microsoft.com/office/drawing/2014/main" id="{7D7C4D18-C0EE-4F8C-9D5F-2677A3B710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8" y="2967"/>
                <a:ext cx="1020" cy="908"/>
              </a:xfrm>
              <a:custGeom>
                <a:avLst/>
                <a:gdLst>
                  <a:gd name="T0" fmla="*/ 793 w 1020"/>
                  <a:gd name="T1" fmla="*/ 0 h 908"/>
                  <a:gd name="T2" fmla="*/ 737 w 1020"/>
                  <a:gd name="T3" fmla="*/ 0 h 908"/>
                  <a:gd name="T4" fmla="*/ 737 w 1020"/>
                  <a:gd name="T5" fmla="*/ 57 h 908"/>
                  <a:gd name="T6" fmla="*/ 567 w 1020"/>
                  <a:gd name="T7" fmla="*/ 57 h 908"/>
                  <a:gd name="T8" fmla="*/ 567 w 1020"/>
                  <a:gd name="T9" fmla="*/ 114 h 908"/>
                  <a:gd name="T10" fmla="*/ 510 w 1020"/>
                  <a:gd name="T11" fmla="*/ 114 h 908"/>
                  <a:gd name="T12" fmla="*/ 510 w 1020"/>
                  <a:gd name="T13" fmla="*/ 170 h 908"/>
                  <a:gd name="T14" fmla="*/ 453 w 1020"/>
                  <a:gd name="T15" fmla="*/ 170 h 908"/>
                  <a:gd name="T16" fmla="*/ 453 w 1020"/>
                  <a:gd name="T17" fmla="*/ 227 h 908"/>
                  <a:gd name="T18" fmla="*/ 396 w 1020"/>
                  <a:gd name="T19" fmla="*/ 227 h 908"/>
                  <a:gd name="T20" fmla="*/ 396 w 1020"/>
                  <a:gd name="T21" fmla="*/ 341 h 908"/>
                  <a:gd name="T22" fmla="*/ 340 w 1020"/>
                  <a:gd name="T23" fmla="*/ 341 h 908"/>
                  <a:gd name="T24" fmla="*/ 340 w 1020"/>
                  <a:gd name="T25" fmla="*/ 397 h 908"/>
                  <a:gd name="T26" fmla="*/ 170 w 1020"/>
                  <a:gd name="T27" fmla="*/ 397 h 908"/>
                  <a:gd name="T28" fmla="*/ 170 w 1020"/>
                  <a:gd name="T29" fmla="*/ 454 h 908"/>
                  <a:gd name="T30" fmla="*/ 56 w 1020"/>
                  <a:gd name="T31" fmla="*/ 454 h 908"/>
                  <a:gd name="T32" fmla="*/ 56 w 1020"/>
                  <a:gd name="T33" fmla="*/ 511 h 908"/>
                  <a:gd name="T34" fmla="*/ 113 w 1020"/>
                  <a:gd name="T35" fmla="*/ 511 h 908"/>
                  <a:gd name="T36" fmla="*/ 113 w 1020"/>
                  <a:gd name="T37" fmla="*/ 567 h 908"/>
                  <a:gd name="T38" fmla="*/ 113 w 1020"/>
                  <a:gd name="T39" fmla="*/ 624 h 908"/>
                  <a:gd name="T40" fmla="*/ 0 w 1020"/>
                  <a:gd name="T41" fmla="*/ 624 h 908"/>
                  <a:gd name="T42" fmla="*/ 0 w 1020"/>
                  <a:gd name="T43" fmla="*/ 737 h 908"/>
                  <a:gd name="T44" fmla="*/ 113 w 1020"/>
                  <a:gd name="T45" fmla="*/ 737 h 908"/>
                  <a:gd name="T46" fmla="*/ 113 w 1020"/>
                  <a:gd name="T47" fmla="*/ 794 h 908"/>
                  <a:gd name="T48" fmla="*/ 226 w 1020"/>
                  <a:gd name="T49" fmla="*/ 794 h 908"/>
                  <a:gd name="T50" fmla="*/ 226 w 1020"/>
                  <a:gd name="T51" fmla="*/ 851 h 908"/>
                  <a:gd name="T52" fmla="*/ 283 w 1020"/>
                  <a:gd name="T53" fmla="*/ 851 h 908"/>
                  <a:gd name="T54" fmla="*/ 283 w 1020"/>
                  <a:gd name="T55" fmla="*/ 908 h 908"/>
                  <a:gd name="T56" fmla="*/ 567 w 1020"/>
                  <a:gd name="T57" fmla="*/ 908 h 908"/>
                  <a:gd name="T58" fmla="*/ 567 w 1020"/>
                  <a:gd name="T59" fmla="*/ 851 h 908"/>
                  <a:gd name="T60" fmla="*/ 680 w 1020"/>
                  <a:gd name="T61" fmla="*/ 851 h 908"/>
                  <a:gd name="T62" fmla="*/ 680 w 1020"/>
                  <a:gd name="T63" fmla="*/ 794 h 908"/>
                  <a:gd name="T64" fmla="*/ 737 w 1020"/>
                  <a:gd name="T65" fmla="*/ 794 h 908"/>
                  <a:gd name="T66" fmla="*/ 737 w 1020"/>
                  <a:gd name="T67" fmla="*/ 737 h 908"/>
                  <a:gd name="T68" fmla="*/ 793 w 1020"/>
                  <a:gd name="T69" fmla="*/ 737 h 908"/>
                  <a:gd name="T70" fmla="*/ 793 w 1020"/>
                  <a:gd name="T71" fmla="*/ 624 h 908"/>
                  <a:gd name="T72" fmla="*/ 850 w 1020"/>
                  <a:gd name="T73" fmla="*/ 624 h 908"/>
                  <a:gd name="T74" fmla="*/ 850 w 1020"/>
                  <a:gd name="T75" fmla="*/ 511 h 908"/>
                  <a:gd name="T76" fmla="*/ 907 w 1020"/>
                  <a:gd name="T77" fmla="*/ 511 h 908"/>
                  <a:gd name="T78" fmla="*/ 907 w 1020"/>
                  <a:gd name="T79" fmla="*/ 454 h 908"/>
                  <a:gd name="T80" fmla="*/ 963 w 1020"/>
                  <a:gd name="T81" fmla="*/ 454 h 908"/>
                  <a:gd name="T82" fmla="*/ 963 w 1020"/>
                  <a:gd name="T83" fmla="*/ 397 h 908"/>
                  <a:gd name="T84" fmla="*/ 1020 w 1020"/>
                  <a:gd name="T85" fmla="*/ 397 h 908"/>
                  <a:gd name="T86" fmla="*/ 1020 w 1020"/>
                  <a:gd name="T87" fmla="*/ 284 h 908"/>
                  <a:gd name="T88" fmla="*/ 963 w 1020"/>
                  <a:gd name="T89" fmla="*/ 284 h 908"/>
                  <a:gd name="T90" fmla="*/ 963 w 1020"/>
                  <a:gd name="T91" fmla="*/ 227 h 908"/>
                  <a:gd name="T92" fmla="*/ 907 w 1020"/>
                  <a:gd name="T93" fmla="*/ 227 h 908"/>
                  <a:gd name="T94" fmla="*/ 907 w 1020"/>
                  <a:gd name="T95" fmla="*/ 114 h 908"/>
                  <a:gd name="T96" fmla="*/ 850 w 1020"/>
                  <a:gd name="T97" fmla="*/ 114 h 908"/>
                  <a:gd name="T98" fmla="*/ 850 w 1020"/>
                  <a:gd name="T99" fmla="*/ 57 h 908"/>
                  <a:gd name="T100" fmla="*/ 793 w 1020"/>
                  <a:gd name="T101" fmla="*/ 57 h 908"/>
                  <a:gd name="T102" fmla="*/ 793 w 1020"/>
                  <a:gd name="T103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20" h="908">
                    <a:moveTo>
                      <a:pt x="793" y="0"/>
                    </a:moveTo>
                    <a:lnTo>
                      <a:pt x="737" y="0"/>
                    </a:lnTo>
                    <a:lnTo>
                      <a:pt x="737" y="57"/>
                    </a:lnTo>
                    <a:lnTo>
                      <a:pt x="567" y="57"/>
                    </a:lnTo>
                    <a:lnTo>
                      <a:pt x="567" y="114"/>
                    </a:lnTo>
                    <a:lnTo>
                      <a:pt x="510" y="114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27"/>
                    </a:lnTo>
                    <a:lnTo>
                      <a:pt x="396" y="227"/>
                    </a:lnTo>
                    <a:lnTo>
                      <a:pt x="396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6" y="45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567"/>
                    </a:lnTo>
                    <a:lnTo>
                      <a:pt x="113" y="624"/>
                    </a:lnTo>
                    <a:lnTo>
                      <a:pt x="0" y="624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851"/>
                    </a:lnTo>
                    <a:lnTo>
                      <a:pt x="283" y="851"/>
                    </a:lnTo>
                    <a:lnTo>
                      <a:pt x="283" y="908"/>
                    </a:lnTo>
                    <a:lnTo>
                      <a:pt x="567" y="908"/>
                    </a:lnTo>
                    <a:lnTo>
                      <a:pt x="567" y="851"/>
                    </a:lnTo>
                    <a:lnTo>
                      <a:pt x="680" y="851"/>
                    </a:lnTo>
                    <a:lnTo>
                      <a:pt x="680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3" y="737"/>
                    </a:lnTo>
                    <a:lnTo>
                      <a:pt x="793" y="624"/>
                    </a:lnTo>
                    <a:lnTo>
                      <a:pt x="850" y="624"/>
                    </a:lnTo>
                    <a:lnTo>
                      <a:pt x="850" y="511"/>
                    </a:lnTo>
                    <a:lnTo>
                      <a:pt x="907" y="511"/>
                    </a:lnTo>
                    <a:lnTo>
                      <a:pt x="907" y="454"/>
                    </a:lnTo>
                    <a:lnTo>
                      <a:pt x="963" y="454"/>
                    </a:lnTo>
                    <a:lnTo>
                      <a:pt x="963" y="397"/>
                    </a:lnTo>
                    <a:lnTo>
                      <a:pt x="1020" y="397"/>
                    </a:lnTo>
                    <a:lnTo>
                      <a:pt x="1020" y="284"/>
                    </a:lnTo>
                    <a:lnTo>
                      <a:pt x="963" y="284"/>
                    </a:lnTo>
                    <a:lnTo>
                      <a:pt x="963" y="227"/>
                    </a:lnTo>
                    <a:lnTo>
                      <a:pt x="907" y="227"/>
                    </a:lnTo>
                    <a:lnTo>
                      <a:pt x="907" y="114"/>
                    </a:lnTo>
                    <a:lnTo>
                      <a:pt x="850" y="114"/>
                    </a:lnTo>
                    <a:lnTo>
                      <a:pt x="850" y="57"/>
                    </a:lnTo>
                    <a:lnTo>
                      <a:pt x="793" y="57"/>
                    </a:lnTo>
                    <a:lnTo>
                      <a:pt x="793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2" name="Freeform 302">
                <a:extLst>
                  <a:ext uri="{FF2B5EF4-FFF2-40B4-BE49-F238E27FC236}">
                    <a16:creationId xmlns:a16="http://schemas.microsoft.com/office/drawing/2014/main" id="{8A2FB17A-3364-4020-84E9-B6A4BF2B02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173"/>
                <a:ext cx="624" cy="681"/>
              </a:xfrm>
              <a:custGeom>
                <a:avLst/>
                <a:gdLst>
                  <a:gd name="T0" fmla="*/ 227 w 624"/>
                  <a:gd name="T1" fmla="*/ 681 h 681"/>
                  <a:gd name="T2" fmla="*/ 227 w 624"/>
                  <a:gd name="T3" fmla="*/ 624 h 681"/>
                  <a:gd name="T4" fmla="*/ 114 w 624"/>
                  <a:gd name="T5" fmla="*/ 624 h 681"/>
                  <a:gd name="T6" fmla="*/ 114 w 624"/>
                  <a:gd name="T7" fmla="*/ 567 h 681"/>
                  <a:gd name="T8" fmla="*/ 57 w 624"/>
                  <a:gd name="T9" fmla="*/ 567 h 681"/>
                  <a:gd name="T10" fmla="*/ 57 w 624"/>
                  <a:gd name="T11" fmla="*/ 511 h 681"/>
                  <a:gd name="T12" fmla="*/ 0 w 624"/>
                  <a:gd name="T13" fmla="*/ 511 h 681"/>
                  <a:gd name="T14" fmla="*/ 0 w 624"/>
                  <a:gd name="T15" fmla="*/ 341 h 681"/>
                  <a:gd name="T16" fmla="*/ 57 w 624"/>
                  <a:gd name="T17" fmla="*/ 341 h 681"/>
                  <a:gd name="T18" fmla="*/ 57 w 624"/>
                  <a:gd name="T19" fmla="*/ 171 h 681"/>
                  <a:gd name="T20" fmla="*/ 114 w 624"/>
                  <a:gd name="T21" fmla="*/ 171 h 681"/>
                  <a:gd name="T22" fmla="*/ 114 w 624"/>
                  <a:gd name="T23" fmla="*/ 114 h 681"/>
                  <a:gd name="T24" fmla="*/ 170 w 624"/>
                  <a:gd name="T25" fmla="*/ 114 h 681"/>
                  <a:gd name="T26" fmla="*/ 170 w 624"/>
                  <a:gd name="T27" fmla="*/ 57 h 681"/>
                  <a:gd name="T28" fmla="*/ 227 w 624"/>
                  <a:gd name="T29" fmla="*/ 57 h 681"/>
                  <a:gd name="T30" fmla="*/ 227 w 624"/>
                  <a:gd name="T31" fmla="*/ 0 h 681"/>
                  <a:gd name="T32" fmla="*/ 284 w 624"/>
                  <a:gd name="T33" fmla="*/ 0 h 681"/>
                  <a:gd name="T34" fmla="*/ 284 w 624"/>
                  <a:gd name="T35" fmla="*/ 57 h 681"/>
                  <a:gd name="T36" fmla="*/ 341 w 624"/>
                  <a:gd name="T37" fmla="*/ 57 h 681"/>
                  <a:gd name="T38" fmla="*/ 341 w 624"/>
                  <a:gd name="T39" fmla="*/ 114 h 681"/>
                  <a:gd name="T40" fmla="*/ 454 w 624"/>
                  <a:gd name="T41" fmla="*/ 114 h 681"/>
                  <a:gd name="T42" fmla="*/ 454 w 624"/>
                  <a:gd name="T43" fmla="*/ 171 h 681"/>
                  <a:gd name="T44" fmla="*/ 511 w 624"/>
                  <a:gd name="T45" fmla="*/ 171 h 681"/>
                  <a:gd name="T46" fmla="*/ 511 w 624"/>
                  <a:gd name="T47" fmla="*/ 114 h 681"/>
                  <a:gd name="T48" fmla="*/ 624 w 624"/>
                  <a:gd name="T49" fmla="*/ 114 h 681"/>
                  <a:gd name="T50" fmla="*/ 624 w 624"/>
                  <a:gd name="T51" fmla="*/ 341 h 681"/>
                  <a:gd name="T52" fmla="*/ 567 w 624"/>
                  <a:gd name="T53" fmla="*/ 341 h 681"/>
                  <a:gd name="T54" fmla="*/ 567 w 624"/>
                  <a:gd name="T55" fmla="*/ 397 h 681"/>
                  <a:gd name="T56" fmla="*/ 511 w 624"/>
                  <a:gd name="T57" fmla="*/ 397 h 681"/>
                  <a:gd name="T58" fmla="*/ 511 w 624"/>
                  <a:gd name="T59" fmla="*/ 624 h 681"/>
                  <a:gd name="T60" fmla="*/ 341 w 624"/>
                  <a:gd name="T61" fmla="*/ 624 h 681"/>
                  <a:gd name="T62" fmla="*/ 341 w 624"/>
                  <a:gd name="T63" fmla="*/ 681 h 681"/>
                  <a:gd name="T64" fmla="*/ 227 w 624"/>
                  <a:gd name="T65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681">
                    <a:moveTo>
                      <a:pt x="227" y="681"/>
                    </a:moveTo>
                    <a:lnTo>
                      <a:pt x="227" y="624"/>
                    </a:lnTo>
                    <a:lnTo>
                      <a:pt x="114" y="624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341"/>
                    </a:lnTo>
                    <a:lnTo>
                      <a:pt x="57" y="341"/>
                    </a:lnTo>
                    <a:lnTo>
                      <a:pt x="57" y="171"/>
                    </a:lnTo>
                    <a:lnTo>
                      <a:pt x="114" y="171"/>
                    </a:lnTo>
                    <a:lnTo>
                      <a:pt x="114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284" y="0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114"/>
                    </a:lnTo>
                    <a:lnTo>
                      <a:pt x="454" y="114"/>
                    </a:lnTo>
                    <a:lnTo>
                      <a:pt x="454" y="171"/>
                    </a:lnTo>
                    <a:lnTo>
                      <a:pt x="511" y="171"/>
                    </a:lnTo>
                    <a:lnTo>
                      <a:pt x="511" y="114"/>
                    </a:lnTo>
                    <a:lnTo>
                      <a:pt x="624" y="114"/>
                    </a:lnTo>
                    <a:lnTo>
                      <a:pt x="624" y="341"/>
                    </a:lnTo>
                    <a:lnTo>
                      <a:pt x="567" y="341"/>
                    </a:lnTo>
                    <a:lnTo>
                      <a:pt x="567" y="397"/>
                    </a:lnTo>
                    <a:lnTo>
                      <a:pt x="511" y="397"/>
                    </a:lnTo>
                    <a:lnTo>
                      <a:pt x="511" y="624"/>
                    </a:lnTo>
                    <a:lnTo>
                      <a:pt x="341" y="624"/>
                    </a:lnTo>
                    <a:lnTo>
                      <a:pt x="341" y="681"/>
                    </a:lnTo>
                    <a:lnTo>
                      <a:pt x="227" y="68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3" name="Freeform 303">
                <a:extLst>
                  <a:ext uri="{FF2B5EF4-FFF2-40B4-BE49-F238E27FC236}">
                    <a16:creationId xmlns:a16="http://schemas.microsoft.com/office/drawing/2014/main" id="{FADCF118-7C36-441A-B41E-381754E2E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95" y="1777"/>
                <a:ext cx="1134" cy="963"/>
              </a:xfrm>
              <a:custGeom>
                <a:avLst/>
                <a:gdLst>
                  <a:gd name="T0" fmla="*/ 0 w 1134"/>
                  <a:gd name="T1" fmla="*/ 453 h 963"/>
                  <a:gd name="T2" fmla="*/ 0 w 1134"/>
                  <a:gd name="T3" fmla="*/ 340 h 963"/>
                  <a:gd name="T4" fmla="*/ 57 w 1134"/>
                  <a:gd name="T5" fmla="*/ 340 h 963"/>
                  <a:gd name="T6" fmla="*/ 57 w 1134"/>
                  <a:gd name="T7" fmla="*/ 283 h 963"/>
                  <a:gd name="T8" fmla="*/ 113 w 1134"/>
                  <a:gd name="T9" fmla="*/ 283 h 963"/>
                  <a:gd name="T10" fmla="*/ 113 w 1134"/>
                  <a:gd name="T11" fmla="*/ 226 h 963"/>
                  <a:gd name="T12" fmla="*/ 170 w 1134"/>
                  <a:gd name="T13" fmla="*/ 226 h 963"/>
                  <a:gd name="T14" fmla="*/ 227 w 1134"/>
                  <a:gd name="T15" fmla="*/ 226 h 963"/>
                  <a:gd name="T16" fmla="*/ 227 w 1134"/>
                  <a:gd name="T17" fmla="*/ 170 h 963"/>
                  <a:gd name="T18" fmla="*/ 283 w 1134"/>
                  <a:gd name="T19" fmla="*/ 170 h 963"/>
                  <a:gd name="T20" fmla="*/ 283 w 1134"/>
                  <a:gd name="T21" fmla="*/ 113 h 963"/>
                  <a:gd name="T22" fmla="*/ 340 w 1134"/>
                  <a:gd name="T23" fmla="*/ 113 h 963"/>
                  <a:gd name="T24" fmla="*/ 340 w 1134"/>
                  <a:gd name="T25" fmla="*/ 56 h 963"/>
                  <a:gd name="T26" fmla="*/ 567 w 1134"/>
                  <a:gd name="T27" fmla="*/ 56 h 963"/>
                  <a:gd name="T28" fmla="*/ 567 w 1134"/>
                  <a:gd name="T29" fmla="*/ 0 h 963"/>
                  <a:gd name="T30" fmla="*/ 794 w 1134"/>
                  <a:gd name="T31" fmla="*/ 0 h 963"/>
                  <a:gd name="T32" fmla="*/ 794 w 1134"/>
                  <a:gd name="T33" fmla="*/ 56 h 963"/>
                  <a:gd name="T34" fmla="*/ 964 w 1134"/>
                  <a:gd name="T35" fmla="*/ 56 h 963"/>
                  <a:gd name="T36" fmla="*/ 964 w 1134"/>
                  <a:gd name="T37" fmla="*/ 113 h 963"/>
                  <a:gd name="T38" fmla="*/ 1077 w 1134"/>
                  <a:gd name="T39" fmla="*/ 113 h 963"/>
                  <a:gd name="T40" fmla="*/ 1077 w 1134"/>
                  <a:gd name="T41" fmla="*/ 340 h 963"/>
                  <a:gd name="T42" fmla="*/ 1021 w 1134"/>
                  <a:gd name="T43" fmla="*/ 340 h 963"/>
                  <a:gd name="T44" fmla="*/ 1021 w 1134"/>
                  <a:gd name="T45" fmla="*/ 453 h 963"/>
                  <a:gd name="T46" fmla="*/ 1077 w 1134"/>
                  <a:gd name="T47" fmla="*/ 453 h 963"/>
                  <a:gd name="T48" fmla="*/ 1077 w 1134"/>
                  <a:gd name="T49" fmla="*/ 623 h 963"/>
                  <a:gd name="T50" fmla="*/ 1134 w 1134"/>
                  <a:gd name="T51" fmla="*/ 623 h 963"/>
                  <a:gd name="T52" fmla="*/ 1134 w 1134"/>
                  <a:gd name="T53" fmla="*/ 793 h 963"/>
                  <a:gd name="T54" fmla="*/ 453 w 1134"/>
                  <a:gd name="T55" fmla="*/ 793 h 963"/>
                  <a:gd name="T56" fmla="*/ 453 w 1134"/>
                  <a:gd name="T57" fmla="*/ 850 h 963"/>
                  <a:gd name="T58" fmla="*/ 397 w 1134"/>
                  <a:gd name="T59" fmla="*/ 850 h 963"/>
                  <a:gd name="T60" fmla="*/ 397 w 1134"/>
                  <a:gd name="T61" fmla="*/ 907 h 963"/>
                  <a:gd name="T62" fmla="*/ 283 w 1134"/>
                  <a:gd name="T63" fmla="*/ 907 h 963"/>
                  <a:gd name="T64" fmla="*/ 283 w 1134"/>
                  <a:gd name="T65" fmla="*/ 963 h 963"/>
                  <a:gd name="T66" fmla="*/ 227 w 1134"/>
                  <a:gd name="T67" fmla="*/ 963 h 963"/>
                  <a:gd name="T68" fmla="*/ 227 w 1134"/>
                  <a:gd name="T69" fmla="*/ 793 h 963"/>
                  <a:gd name="T70" fmla="*/ 283 w 1134"/>
                  <a:gd name="T71" fmla="*/ 793 h 963"/>
                  <a:gd name="T72" fmla="*/ 283 w 1134"/>
                  <a:gd name="T73" fmla="*/ 737 h 963"/>
                  <a:gd name="T74" fmla="*/ 340 w 1134"/>
                  <a:gd name="T75" fmla="*/ 737 h 963"/>
                  <a:gd name="T76" fmla="*/ 340 w 1134"/>
                  <a:gd name="T77" fmla="*/ 510 h 963"/>
                  <a:gd name="T78" fmla="*/ 227 w 1134"/>
                  <a:gd name="T79" fmla="*/ 510 h 963"/>
                  <a:gd name="T80" fmla="*/ 227 w 1134"/>
                  <a:gd name="T81" fmla="*/ 567 h 963"/>
                  <a:gd name="T82" fmla="*/ 170 w 1134"/>
                  <a:gd name="T83" fmla="*/ 567 h 963"/>
                  <a:gd name="T84" fmla="*/ 170 w 1134"/>
                  <a:gd name="T85" fmla="*/ 510 h 963"/>
                  <a:gd name="T86" fmla="*/ 57 w 1134"/>
                  <a:gd name="T87" fmla="*/ 510 h 963"/>
                  <a:gd name="T88" fmla="*/ 57 w 1134"/>
                  <a:gd name="T89" fmla="*/ 453 h 963"/>
                  <a:gd name="T90" fmla="*/ 0 w 1134"/>
                  <a:gd name="T91" fmla="*/ 453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34" h="963">
                    <a:moveTo>
                      <a:pt x="0" y="453"/>
                    </a:move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567" y="56"/>
                    </a:lnTo>
                    <a:lnTo>
                      <a:pt x="567" y="0"/>
                    </a:lnTo>
                    <a:lnTo>
                      <a:pt x="794" y="0"/>
                    </a:lnTo>
                    <a:lnTo>
                      <a:pt x="794" y="56"/>
                    </a:lnTo>
                    <a:lnTo>
                      <a:pt x="964" y="56"/>
                    </a:lnTo>
                    <a:lnTo>
                      <a:pt x="964" y="113"/>
                    </a:lnTo>
                    <a:lnTo>
                      <a:pt x="1077" y="113"/>
                    </a:lnTo>
                    <a:lnTo>
                      <a:pt x="1077" y="340"/>
                    </a:lnTo>
                    <a:lnTo>
                      <a:pt x="1021" y="340"/>
                    </a:lnTo>
                    <a:lnTo>
                      <a:pt x="1021" y="453"/>
                    </a:lnTo>
                    <a:lnTo>
                      <a:pt x="1077" y="453"/>
                    </a:lnTo>
                    <a:lnTo>
                      <a:pt x="1077" y="623"/>
                    </a:lnTo>
                    <a:lnTo>
                      <a:pt x="1134" y="623"/>
                    </a:lnTo>
                    <a:lnTo>
                      <a:pt x="1134" y="793"/>
                    </a:lnTo>
                    <a:lnTo>
                      <a:pt x="453" y="793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283" y="907"/>
                    </a:lnTo>
                    <a:lnTo>
                      <a:pt x="283" y="963"/>
                    </a:lnTo>
                    <a:lnTo>
                      <a:pt x="227" y="963"/>
                    </a:lnTo>
                    <a:lnTo>
                      <a:pt x="227" y="793"/>
                    </a:lnTo>
                    <a:lnTo>
                      <a:pt x="283" y="793"/>
                    </a:lnTo>
                    <a:lnTo>
                      <a:pt x="283" y="737"/>
                    </a:lnTo>
                    <a:lnTo>
                      <a:pt x="340" y="737"/>
                    </a:lnTo>
                    <a:lnTo>
                      <a:pt x="340" y="510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453"/>
                    </a:lnTo>
                    <a:lnTo>
                      <a:pt x="0" y="453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4" name="Freeform 304">
                <a:extLst>
                  <a:ext uri="{FF2B5EF4-FFF2-40B4-BE49-F238E27FC236}">
                    <a16:creationId xmlns:a16="http://schemas.microsoft.com/office/drawing/2014/main" id="{6EB9BC59-13F4-4DE0-8E62-1D8CD583EC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02" y="1436"/>
                <a:ext cx="624" cy="1134"/>
              </a:xfrm>
              <a:custGeom>
                <a:avLst/>
                <a:gdLst>
                  <a:gd name="T0" fmla="*/ 0 w 624"/>
                  <a:gd name="T1" fmla="*/ 397 h 1134"/>
                  <a:gd name="T2" fmla="*/ 0 w 624"/>
                  <a:gd name="T3" fmla="*/ 341 h 1134"/>
                  <a:gd name="T4" fmla="*/ 57 w 624"/>
                  <a:gd name="T5" fmla="*/ 341 h 1134"/>
                  <a:gd name="T6" fmla="*/ 57 w 624"/>
                  <a:gd name="T7" fmla="*/ 227 h 1134"/>
                  <a:gd name="T8" fmla="*/ 57 w 624"/>
                  <a:gd name="T9" fmla="*/ 170 h 1134"/>
                  <a:gd name="T10" fmla="*/ 114 w 624"/>
                  <a:gd name="T11" fmla="*/ 170 h 1134"/>
                  <a:gd name="T12" fmla="*/ 114 w 624"/>
                  <a:gd name="T13" fmla="*/ 57 h 1134"/>
                  <a:gd name="T14" fmla="*/ 227 w 624"/>
                  <a:gd name="T15" fmla="*/ 57 h 1134"/>
                  <a:gd name="T16" fmla="*/ 227 w 624"/>
                  <a:gd name="T17" fmla="*/ 0 h 1134"/>
                  <a:gd name="T18" fmla="*/ 340 w 624"/>
                  <a:gd name="T19" fmla="*/ 0 h 1134"/>
                  <a:gd name="T20" fmla="*/ 340 w 624"/>
                  <a:gd name="T21" fmla="*/ 114 h 1134"/>
                  <a:gd name="T22" fmla="*/ 397 w 624"/>
                  <a:gd name="T23" fmla="*/ 114 h 1134"/>
                  <a:gd name="T24" fmla="*/ 397 w 624"/>
                  <a:gd name="T25" fmla="*/ 227 h 1134"/>
                  <a:gd name="T26" fmla="*/ 454 w 624"/>
                  <a:gd name="T27" fmla="*/ 227 h 1134"/>
                  <a:gd name="T28" fmla="*/ 454 w 624"/>
                  <a:gd name="T29" fmla="*/ 341 h 1134"/>
                  <a:gd name="T30" fmla="*/ 510 w 624"/>
                  <a:gd name="T31" fmla="*/ 341 h 1134"/>
                  <a:gd name="T32" fmla="*/ 510 w 624"/>
                  <a:gd name="T33" fmla="*/ 454 h 1134"/>
                  <a:gd name="T34" fmla="*/ 567 w 624"/>
                  <a:gd name="T35" fmla="*/ 454 h 1134"/>
                  <a:gd name="T36" fmla="*/ 567 w 624"/>
                  <a:gd name="T37" fmla="*/ 511 h 1134"/>
                  <a:gd name="T38" fmla="*/ 624 w 624"/>
                  <a:gd name="T39" fmla="*/ 511 h 1134"/>
                  <a:gd name="T40" fmla="*/ 624 w 624"/>
                  <a:gd name="T41" fmla="*/ 624 h 1134"/>
                  <a:gd name="T42" fmla="*/ 567 w 624"/>
                  <a:gd name="T43" fmla="*/ 624 h 1134"/>
                  <a:gd name="T44" fmla="*/ 567 w 624"/>
                  <a:gd name="T45" fmla="*/ 681 h 1134"/>
                  <a:gd name="T46" fmla="*/ 510 w 624"/>
                  <a:gd name="T47" fmla="*/ 681 h 1134"/>
                  <a:gd name="T48" fmla="*/ 510 w 624"/>
                  <a:gd name="T49" fmla="*/ 1021 h 1134"/>
                  <a:gd name="T50" fmla="*/ 454 w 624"/>
                  <a:gd name="T51" fmla="*/ 1021 h 1134"/>
                  <a:gd name="T52" fmla="*/ 454 w 624"/>
                  <a:gd name="T53" fmla="*/ 1078 h 1134"/>
                  <a:gd name="T54" fmla="*/ 340 w 624"/>
                  <a:gd name="T55" fmla="*/ 1078 h 1134"/>
                  <a:gd name="T56" fmla="*/ 340 w 624"/>
                  <a:gd name="T57" fmla="*/ 1134 h 1134"/>
                  <a:gd name="T58" fmla="*/ 227 w 624"/>
                  <a:gd name="T59" fmla="*/ 1134 h 1134"/>
                  <a:gd name="T60" fmla="*/ 227 w 624"/>
                  <a:gd name="T61" fmla="*/ 964 h 1134"/>
                  <a:gd name="T62" fmla="*/ 170 w 624"/>
                  <a:gd name="T63" fmla="*/ 964 h 1134"/>
                  <a:gd name="T64" fmla="*/ 170 w 624"/>
                  <a:gd name="T65" fmla="*/ 794 h 1134"/>
                  <a:gd name="T66" fmla="*/ 114 w 624"/>
                  <a:gd name="T67" fmla="*/ 794 h 1134"/>
                  <a:gd name="T68" fmla="*/ 114 w 624"/>
                  <a:gd name="T69" fmla="*/ 681 h 1134"/>
                  <a:gd name="T70" fmla="*/ 170 w 624"/>
                  <a:gd name="T71" fmla="*/ 681 h 1134"/>
                  <a:gd name="T72" fmla="*/ 170 w 624"/>
                  <a:gd name="T73" fmla="*/ 454 h 1134"/>
                  <a:gd name="T74" fmla="*/ 57 w 624"/>
                  <a:gd name="T75" fmla="*/ 454 h 1134"/>
                  <a:gd name="T76" fmla="*/ 57 w 624"/>
                  <a:gd name="T77" fmla="*/ 397 h 1134"/>
                  <a:gd name="T78" fmla="*/ 0 w 624"/>
                  <a:gd name="T79" fmla="*/ 397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624" h="1134">
                    <a:moveTo>
                      <a:pt x="0" y="397"/>
                    </a:moveTo>
                    <a:lnTo>
                      <a:pt x="0" y="341"/>
                    </a:lnTo>
                    <a:lnTo>
                      <a:pt x="57" y="341"/>
                    </a:lnTo>
                    <a:lnTo>
                      <a:pt x="57" y="227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341"/>
                    </a:lnTo>
                    <a:lnTo>
                      <a:pt x="510" y="341"/>
                    </a:lnTo>
                    <a:lnTo>
                      <a:pt x="510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681"/>
                    </a:lnTo>
                    <a:lnTo>
                      <a:pt x="510" y="681"/>
                    </a:lnTo>
                    <a:lnTo>
                      <a:pt x="510" y="1021"/>
                    </a:lnTo>
                    <a:lnTo>
                      <a:pt x="454" y="1021"/>
                    </a:lnTo>
                    <a:lnTo>
                      <a:pt x="454" y="1078"/>
                    </a:lnTo>
                    <a:lnTo>
                      <a:pt x="340" y="1078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170" y="681"/>
                    </a:lnTo>
                    <a:lnTo>
                      <a:pt x="17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68" name="Freeform 308">
                <a:extLst>
                  <a:ext uri="{FF2B5EF4-FFF2-40B4-BE49-F238E27FC236}">
                    <a16:creationId xmlns:a16="http://schemas.microsoft.com/office/drawing/2014/main" id="{D3B18C02-7FFD-45D0-9186-20B76B932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2400"/>
                <a:ext cx="1474" cy="1304"/>
              </a:xfrm>
              <a:custGeom>
                <a:avLst/>
                <a:gdLst>
                  <a:gd name="T0" fmla="*/ 1191 w 1474"/>
                  <a:gd name="T1" fmla="*/ 0 h 1304"/>
                  <a:gd name="T2" fmla="*/ 1134 w 1474"/>
                  <a:gd name="T3" fmla="*/ 57 h 1304"/>
                  <a:gd name="T4" fmla="*/ 1077 w 1474"/>
                  <a:gd name="T5" fmla="*/ 114 h 1304"/>
                  <a:gd name="T6" fmla="*/ 964 w 1474"/>
                  <a:gd name="T7" fmla="*/ 170 h 1304"/>
                  <a:gd name="T8" fmla="*/ 850 w 1474"/>
                  <a:gd name="T9" fmla="*/ 227 h 1304"/>
                  <a:gd name="T10" fmla="*/ 680 w 1474"/>
                  <a:gd name="T11" fmla="*/ 284 h 1304"/>
                  <a:gd name="T12" fmla="*/ 510 w 1474"/>
                  <a:gd name="T13" fmla="*/ 340 h 1304"/>
                  <a:gd name="T14" fmla="*/ 397 w 1474"/>
                  <a:gd name="T15" fmla="*/ 397 h 1304"/>
                  <a:gd name="T16" fmla="*/ 227 w 1474"/>
                  <a:gd name="T17" fmla="*/ 454 h 1304"/>
                  <a:gd name="T18" fmla="*/ 57 w 1474"/>
                  <a:gd name="T19" fmla="*/ 511 h 1304"/>
                  <a:gd name="T20" fmla="*/ 0 w 1474"/>
                  <a:gd name="T21" fmla="*/ 567 h 1304"/>
                  <a:gd name="T22" fmla="*/ 57 w 1474"/>
                  <a:gd name="T23" fmla="*/ 681 h 1304"/>
                  <a:gd name="T24" fmla="*/ 113 w 1474"/>
                  <a:gd name="T25" fmla="*/ 737 h 1304"/>
                  <a:gd name="T26" fmla="*/ 170 w 1474"/>
                  <a:gd name="T27" fmla="*/ 681 h 1304"/>
                  <a:gd name="T28" fmla="*/ 227 w 1474"/>
                  <a:gd name="T29" fmla="*/ 624 h 1304"/>
                  <a:gd name="T30" fmla="*/ 340 w 1474"/>
                  <a:gd name="T31" fmla="*/ 567 h 1304"/>
                  <a:gd name="T32" fmla="*/ 454 w 1474"/>
                  <a:gd name="T33" fmla="*/ 511 h 1304"/>
                  <a:gd name="T34" fmla="*/ 510 w 1474"/>
                  <a:gd name="T35" fmla="*/ 681 h 1304"/>
                  <a:gd name="T36" fmla="*/ 227 w 1474"/>
                  <a:gd name="T37" fmla="*/ 908 h 1304"/>
                  <a:gd name="T38" fmla="*/ 340 w 1474"/>
                  <a:gd name="T39" fmla="*/ 1021 h 1304"/>
                  <a:gd name="T40" fmla="*/ 170 w 1474"/>
                  <a:gd name="T41" fmla="*/ 1304 h 1304"/>
                  <a:gd name="T42" fmla="*/ 283 w 1474"/>
                  <a:gd name="T43" fmla="*/ 1191 h 1304"/>
                  <a:gd name="T44" fmla="*/ 340 w 1474"/>
                  <a:gd name="T45" fmla="*/ 1078 h 1304"/>
                  <a:gd name="T46" fmla="*/ 454 w 1474"/>
                  <a:gd name="T47" fmla="*/ 1021 h 1304"/>
                  <a:gd name="T48" fmla="*/ 624 w 1474"/>
                  <a:gd name="T49" fmla="*/ 964 h 1304"/>
                  <a:gd name="T50" fmla="*/ 794 w 1474"/>
                  <a:gd name="T51" fmla="*/ 908 h 1304"/>
                  <a:gd name="T52" fmla="*/ 850 w 1474"/>
                  <a:gd name="T53" fmla="*/ 794 h 1304"/>
                  <a:gd name="T54" fmla="*/ 907 w 1474"/>
                  <a:gd name="T55" fmla="*/ 737 h 1304"/>
                  <a:gd name="T56" fmla="*/ 964 w 1474"/>
                  <a:gd name="T57" fmla="*/ 681 h 1304"/>
                  <a:gd name="T58" fmla="*/ 1021 w 1474"/>
                  <a:gd name="T59" fmla="*/ 624 h 1304"/>
                  <a:gd name="T60" fmla="*/ 1191 w 1474"/>
                  <a:gd name="T61" fmla="*/ 567 h 1304"/>
                  <a:gd name="T62" fmla="*/ 1304 w 1474"/>
                  <a:gd name="T63" fmla="*/ 511 h 1304"/>
                  <a:gd name="T64" fmla="*/ 1417 w 1474"/>
                  <a:gd name="T65" fmla="*/ 454 h 1304"/>
                  <a:gd name="T66" fmla="*/ 1474 w 1474"/>
                  <a:gd name="T67" fmla="*/ 397 h 1304"/>
                  <a:gd name="T68" fmla="*/ 1361 w 1474"/>
                  <a:gd name="T69" fmla="*/ 340 h 1304"/>
                  <a:gd name="T70" fmla="*/ 1304 w 1474"/>
                  <a:gd name="T71" fmla="*/ 284 h 1304"/>
                  <a:gd name="T72" fmla="*/ 1247 w 1474"/>
                  <a:gd name="T73" fmla="*/ 114 h 1304"/>
                  <a:gd name="T74" fmla="*/ 1304 w 1474"/>
                  <a:gd name="T75" fmla="*/ 5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474" h="1304">
                    <a:moveTo>
                      <a:pt x="1304" y="0"/>
                    </a:moveTo>
                    <a:lnTo>
                      <a:pt x="1191" y="0"/>
                    </a:lnTo>
                    <a:lnTo>
                      <a:pt x="1191" y="57"/>
                    </a:lnTo>
                    <a:lnTo>
                      <a:pt x="1134" y="57"/>
                    </a:lnTo>
                    <a:lnTo>
                      <a:pt x="1134" y="114"/>
                    </a:lnTo>
                    <a:lnTo>
                      <a:pt x="1077" y="114"/>
                    </a:lnTo>
                    <a:lnTo>
                      <a:pt x="1077" y="170"/>
                    </a:lnTo>
                    <a:lnTo>
                      <a:pt x="964" y="170"/>
                    </a:lnTo>
                    <a:lnTo>
                      <a:pt x="964" y="227"/>
                    </a:lnTo>
                    <a:lnTo>
                      <a:pt x="850" y="227"/>
                    </a:lnTo>
                    <a:lnTo>
                      <a:pt x="850" y="284"/>
                    </a:lnTo>
                    <a:lnTo>
                      <a:pt x="680" y="284"/>
                    </a:lnTo>
                    <a:lnTo>
                      <a:pt x="680" y="340"/>
                    </a:lnTo>
                    <a:lnTo>
                      <a:pt x="510" y="340"/>
                    </a:lnTo>
                    <a:lnTo>
                      <a:pt x="510" y="397"/>
                    </a:lnTo>
                    <a:lnTo>
                      <a:pt x="397" y="397"/>
                    </a:lnTo>
                    <a:lnTo>
                      <a:pt x="397" y="454"/>
                    </a:lnTo>
                    <a:lnTo>
                      <a:pt x="227" y="454"/>
                    </a:lnTo>
                    <a:lnTo>
                      <a:pt x="227" y="511"/>
                    </a:lnTo>
                    <a:lnTo>
                      <a:pt x="57" y="51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340" y="624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511"/>
                    </a:lnTo>
                    <a:lnTo>
                      <a:pt x="510" y="511"/>
                    </a:lnTo>
                    <a:lnTo>
                      <a:pt x="510" y="681"/>
                    </a:lnTo>
                    <a:lnTo>
                      <a:pt x="227" y="681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340" y="1021"/>
                    </a:lnTo>
                    <a:lnTo>
                      <a:pt x="170" y="1021"/>
                    </a:lnTo>
                    <a:lnTo>
                      <a:pt x="170" y="1304"/>
                    </a:lnTo>
                    <a:lnTo>
                      <a:pt x="283" y="1304"/>
                    </a:lnTo>
                    <a:lnTo>
                      <a:pt x="283" y="1191"/>
                    </a:lnTo>
                    <a:lnTo>
                      <a:pt x="340" y="1191"/>
                    </a:lnTo>
                    <a:lnTo>
                      <a:pt x="340" y="1078"/>
                    </a:lnTo>
                    <a:lnTo>
                      <a:pt x="454" y="1078"/>
                    </a:lnTo>
                    <a:lnTo>
                      <a:pt x="454" y="1021"/>
                    </a:lnTo>
                    <a:lnTo>
                      <a:pt x="624" y="1021"/>
                    </a:lnTo>
                    <a:lnTo>
                      <a:pt x="624" y="964"/>
                    </a:lnTo>
                    <a:lnTo>
                      <a:pt x="794" y="964"/>
                    </a:lnTo>
                    <a:lnTo>
                      <a:pt x="794" y="908"/>
                    </a:lnTo>
                    <a:lnTo>
                      <a:pt x="850" y="908"/>
                    </a:lnTo>
                    <a:lnTo>
                      <a:pt x="850" y="794"/>
                    </a:lnTo>
                    <a:lnTo>
                      <a:pt x="907" y="794"/>
                    </a:lnTo>
                    <a:lnTo>
                      <a:pt x="907" y="737"/>
                    </a:lnTo>
                    <a:lnTo>
                      <a:pt x="964" y="737"/>
                    </a:lnTo>
                    <a:lnTo>
                      <a:pt x="964" y="681"/>
                    </a:lnTo>
                    <a:lnTo>
                      <a:pt x="1021" y="681"/>
                    </a:lnTo>
                    <a:lnTo>
                      <a:pt x="1021" y="624"/>
                    </a:lnTo>
                    <a:lnTo>
                      <a:pt x="1191" y="624"/>
                    </a:lnTo>
                    <a:lnTo>
                      <a:pt x="1191" y="567"/>
                    </a:lnTo>
                    <a:lnTo>
                      <a:pt x="1304" y="567"/>
                    </a:lnTo>
                    <a:lnTo>
                      <a:pt x="1304" y="511"/>
                    </a:lnTo>
                    <a:lnTo>
                      <a:pt x="1417" y="511"/>
                    </a:lnTo>
                    <a:lnTo>
                      <a:pt x="1417" y="454"/>
                    </a:lnTo>
                    <a:lnTo>
                      <a:pt x="1474" y="454"/>
                    </a:lnTo>
                    <a:lnTo>
                      <a:pt x="1474" y="397"/>
                    </a:lnTo>
                    <a:lnTo>
                      <a:pt x="1361" y="397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114"/>
                    </a:lnTo>
                    <a:lnTo>
                      <a:pt x="1304" y="114"/>
                    </a:lnTo>
                    <a:lnTo>
                      <a:pt x="1304" y="57"/>
                    </a:lnTo>
                    <a:lnTo>
                      <a:pt x="130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2" name="Freeform 312">
                <a:extLst>
                  <a:ext uri="{FF2B5EF4-FFF2-40B4-BE49-F238E27FC236}">
                    <a16:creationId xmlns:a16="http://schemas.microsoft.com/office/drawing/2014/main" id="{DFC06E35-DB59-451E-B09E-4B81654AF8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1550"/>
                <a:ext cx="1474" cy="1077"/>
              </a:xfrm>
              <a:custGeom>
                <a:avLst/>
                <a:gdLst>
                  <a:gd name="T0" fmla="*/ 850 w 1474"/>
                  <a:gd name="T1" fmla="*/ 1077 h 1077"/>
                  <a:gd name="T2" fmla="*/ 794 w 1474"/>
                  <a:gd name="T3" fmla="*/ 964 h 1077"/>
                  <a:gd name="T4" fmla="*/ 680 w 1474"/>
                  <a:gd name="T5" fmla="*/ 907 h 1077"/>
                  <a:gd name="T6" fmla="*/ 567 w 1474"/>
                  <a:gd name="T7" fmla="*/ 964 h 1077"/>
                  <a:gd name="T8" fmla="*/ 510 w 1474"/>
                  <a:gd name="T9" fmla="*/ 1020 h 1077"/>
                  <a:gd name="T10" fmla="*/ 340 w 1474"/>
                  <a:gd name="T11" fmla="*/ 1020 h 1077"/>
                  <a:gd name="T12" fmla="*/ 227 w 1474"/>
                  <a:gd name="T13" fmla="*/ 1077 h 1077"/>
                  <a:gd name="T14" fmla="*/ 283 w 1474"/>
                  <a:gd name="T15" fmla="*/ 1020 h 1077"/>
                  <a:gd name="T16" fmla="*/ 340 w 1474"/>
                  <a:gd name="T17" fmla="*/ 964 h 1077"/>
                  <a:gd name="T18" fmla="*/ 283 w 1474"/>
                  <a:gd name="T19" fmla="*/ 907 h 1077"/>
                  <a:gd name="T20" fmla="*/ 227 w 1474"/>
                  <a:gd name="T21" fmla="*/ 964 h 1077"/>
                  <a:gd name="T22" fmla="*/ 170 w 1474"/>
                  <a:gd name="T23" fmla="*/ 1020 h 1077"/>
                  <a:gd name="T24" fmla="*/ 57 w 1474"/>
                  <a:gd name="T25" fmla="*/ 964 h 1077"/>
                  <a:gd name="T26" fmla="*/ 0 w 1474"/>
                  <a:gd name="T27" fmla="*/ 794 h 1077"/>
                  <a:gd name="T28" fmla="*/ 57 w 1474"/>
                  <a:gd name="T29" fmla="*/ 737 h 1077"/>
                  <a:gd name="T30" fmla="*/ 113 w 1474"/>
                  <a:gd name="T31" fmla="*/ 680 h 1077"/>
                  <a:gd name="T32" fmla="*/ 227 w 1474"/>
                  <a:gd name="T33" fmla="*/ 623 h 1077"/>
                  <a:gd name="T34" fmla="*/ 340 w 1474"/>
                  <a:gd name="T35" fmla="*/ 567 h 1077"/>
                  <a:gd name="T36" fmla="*/ 397 w 1474"/>
                  <a:gd name="T37" fmla="*/ 510 h 1077"/>
                  <a:gd name="T38" fmla="*/ 454 w 1474"/>
                  <a:gd name="T39" fmla="*/ 453 h 1077"/>
                  <a:gd name="T40" fmla="*/ 510 w 1474"/>
                  <a:gd name="T41" fmla="*/ 397 h 1077"/>
                  <a:gd name="T42" fmla="*/ 624 w 1474"/>
                  <a:gd name="T43" fmla="*/ 397 h 1077"/>
                  <a:gd name="T44" fmla="*/ 680 w 1474"/>
                  <a:gd name="T45" fmla="*/ 340 h 1077"/>
                  <a:gd name="T46" fmla="*/ 794 w 1474"/>
                  <a:gd name="T47" fmla="*/ 283 h 1077"/>
                  <a:gd name="T48" fmla="*/ 907 w 1474"/>
                  <a:gd name="T49" fmla="*/ 227 h 1077"/>
                  <a:gd name="T50" fmla="*/ 964 w 1474"/>
                  <a:gd name="T51" fmla="*/ 0 h 1077"/>
                  <a:gd name="T52" fmla="*/ 1021 w 1474"/>
                  <a:gd name="T53" fmla="*/ 56 h 1077"/>
                  <a:gd name="T54" fmla="*/ 1077 w 1474"/>
                  <a:gd name="T55" fmla="*/ 113 h 1077"/>
                  <a:gd name="T56" fmla="*/ 1134 w 1474"/>
                  <a:gd name="T57" fmla="*/ 170 h 1077"/>
                  <a:gd name="T58" fmla="*/ 1191 w 1474"/>
                  <a:gd name="T59" fmla="*/ 283 h 1077"/>
                  <a:gd name="T60" fmla="*/ 1304 w 1474"/>
                  <a:gd name="T61" fmla="*/ 340 h 1077"/>
                  <a:gd name="T62" fmla="*/ 1361 w 1474"/>
                  <a:gd name="T63" fmla="*/ 397 h 1077"/>
                  <a:gd name="T64" fmla="*/ 1417 w 1474"/>
                  <a:gd name="T65" fmla="*/ 453 h 1077"/>
                  <a:gd name="T66" fmla="*/ 1474 w 1474"/>
                  <a:gd name="T67" fmla="*/ 567 h 1077"/>
                  <a:gd name="T68" fmla="*/ 1417 w 1474"/>
                  <a:gd name="T69" fmla="*/ 680 h 1077"/>
                  <a:gd name="T70" fmla="*/ 1361 w 1474"/>
                  <a:gd name="T71" fmla="*/ 737 h 1077"/>
                  <a:gd name="T72" fmla="*/ 1304 w 1474"/>
                  <a:gd name="T73" fmla="*/ 794 h 1077"/>
                  <a:gd name="T74" fmla="*/ 1191 w 1474"/>
                  <a:gd name="T75" fmla="*/ 850 h 1077"/>
                  <a:gd name="T76" fmla="*/ 1134 w 1474"/>
                  <a:gd name="T77" fmla="*/ 907 h 1077"/>
                  <a:gd name="T78" fmla="*/ 1077 w 1474"/>
                  <a:gd name="T79" fmla="*/ 964 h 1077"/>
                  <a:gd name="T80" fmla="*/ 964 w 1474"/>
                  <a:gd name="T81" fmla="*/ 1020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74" h="1077">
                    <a:moveTo>
                      <a:pt x="964" y="1077"/>
                    </a:moveTo>
                    <a:lnTo>
                      <a:pt x="850" y="1077"/>
                    </a:lnTo>
                    <a:lnTo>
                      <a:pt x="850" y="964"/>
                    </a:lnTo>
                    <a:lnTo>
                      <a:pt x="794" y="964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680" y="964"/>
                    </a:lnTo>
                    <a:lnTo>
                      <a:pt x="567" y="964"/>
                    </a:lnTo>
                    <a:lnTo>
                      <a:pt x="510" y="964"/>
                    </a:lnTo>
                    <a:lnTo>
                      <a:pt x="510" y="1020"/>
                    </a:lnTo>
                    <a:lnTo>
                      <a:pt x="397" y="1020"/>
                    </a:lnTo>
                    <a:lnTo>
                      <a:pt x="340" y="1020"/>
                    </a:lnTo>
                    <a:lnTo>
                      <a:pt x="340" y="1077"/>
                    </a:lnTo>
                    <a:lnTo>
                      <a:pt x="227" y="1077"/>
                    </a:lnTo>
                    <a:lnTo>
                      <a:pt x="227" y="1020"/>
                    </a:lnTo>
                    <a:lnTo>
                      <a:pt x="283" y="1020"/>
                    </a:lnTo>
                    <a:lnTo>
                      <a:pt x="283" y="964"/>
                    </a:lnTo>
                    <a:lnTo>
                      <a:pt x="340" y="964"/>
                    </a:lnTo>
                    <a:lnTo>
                      <a:pt x="340" y="907"/>
                    </a:lnTo>
                    <a:lnTo>
                      <a:pt x="283" y="907"/>
                    </a:lnTo>
                    <a:lnTo>
                      <a:pt x="283" y="964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1020"/>
                    </a:lnTo>
                    <a:lnTo>
                      <a:pt x="57" y="1020"/>
                    </a:lnTo>
                    <a:lnTo>
                      <a:pt x="57" y="964"/>
                    </a:lnTo>
                    <a:lnTo>
                      <a:pt x="0" y="964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510" y="453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340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794" y="283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964" y="0"/>
                    </a:lnTo>
                    <a:lnTo>
                      <a:pt x="964" y="56"/>
                    </a:lnTo>
                    <a:lnTo>
                      <a:pt x="1021" y="56"/>
                    </a:lnTo>
                    <a:lnTo>
                      <a:pt x="1021" y="113"/>
                    </a:lnTo>
                    <a:lnTo>
                      <a:pt x="1077" y="113"/>
                    </a:lnTo>
                    <a:lnTo>
                      <a:pt x="1077" y="170"/>
                    </a:lnTo>
                    <a:lnTo>
                      <a:pt x="1134" y="170"/>
                    </a:lnTo>
                    <a:lnTo>
                      <a:pt x="1134" y="283"/>
                    </a:lnTo>
                    <a:lnTo>
                      <a:pt x="1191" y="283"/>
                    </a:lnTo>
                    <a:lnTo>
                      <a:pt x="1191" y="340"/>
                    </a:lnTo>
                    <a:lnTo>
                      <a:pt x="1304" y="340"/>
                    </a:lnTo>
                    <a:lnTo>
                      <a:pt x="1304" y="397"/>
                    </a:lnTo>
                    <a:lnTo>
                      <a:pt x="1361" y="397"/>
                    </a:lnTo>
                    <a:lnTo>
                      <a:pt x="1361" y="453"/>
                    </a:lnTo>
                    <a:lnTo>
                      <a:pt x="1417" y="453"/>
                    </a:lnTo>
                    <a:lnTo>
                      <a:pt x="1417" y="567"/>
                    </a:lnTo>
                    <a:lnTo>
                      <a:pt x="1474" y="567"/>
                    </a:lnTo>
                    <a:lnTo>
                      <a:pt x="1474" y="680"/>
                    </a:lnTo>
                    <a:lnTo>
                      <a:pt x="1417" y="680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794"/>
                    </a:lnTo>
                    <a:lnTo>
                      <a:pt x="1304" y="794"/>
                    </a:lnTo>
                    <a:lnTo>
                      <a:pt x="1304" y="850"/>
                    </a:lnTo>
                    <a:lnTo>
                      <a:pt x="1191" y="850"/>
                    </a:lnTo>
                    <a:lnTo>
                      <a:pt x="1191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1077" y="964"/>
                    </a:lnTo>
                    <a:lnTo>
                      <a:pt x="1077" y="1020"/>
                    </a:lnTo>
                    <a:lnTo>
                      <a:pt x="964" y="1020"/>
                    </a:lnTo>
                    <a:lnTo>
                      <a:pt x="964" y="107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5" name="Freeform 315">
                <a:extLst>
                  <a:ext uri="{FF2B5EF4-FFF2-40B4-BE49-F238E27FC236}">
                    <a16:creationId xmlns:a16="http://schemas.microsoft.com/office/drawing/2014/main" id="{448B4BA2-3A7B-464D-BECA-69574452D4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813"/>
                <a:ext cx="1418" cy="1360"/>
              </a:xfrm>
              <a:custGeom>
                <a:avLst/>
                <a:gdLst>
                  <a:gd name="T0" fmla="*/ 1418 w 1418"/>
                  <a:gd name="T1" fmla="*/ 283 h 1360"/>
                  <a:gd name="T2" fmla="*/ 1361 w 1418"/>
                  <a:gd name="T3" fmla="*/ 397 h 1360"/>
                  <a:gd name="T4" fmla="*/ 1304 w 1418"/>
                  <a:gd name="T5" fmla="*/ 510 h 1360"/>
                  <a:gd name="T6" fmla="*/ 1248 w 1418"/>
                  <a:gd name="T7" fmla="*/ 623 h 1360"/>
                  <a:gd name="T8" fmla="*/ 1191 w 1418"/>
                  <a:gd name="T9" fmla="*/ 680 h 1360"/>
                  <a:gd name="T10" fmla="*/ 1248 w 1418"/>
                  <a:gd name="T11" fmla="*/ 737 h 1360"/>
                  <a:gd name="T12" fmla="*/ 1304 w 1418"/>
                  <a:gd name="T13" fmla="*/ 964 h 1360"/>
                  <a:gd name="T14" fmla="*/ 1191 w 1418"/>
                  <a:gd name="T15" fmla="*/ 1020 h 1360"/>
                  <a:gd name="T16" fmla="*/ 964 w 1418"/>
                  <a:gd name="T17" fmla="*/ 1077 h 1360"/>
                  <a:gd name="T18" fmla="*/ 907 w 1418"/>
                  <a:gd name="T19" fmla="*/ 1134 h 1360"/>
                  <a:gd name="T20" fmla="*/ 851 w 1418"/>
                  <a:gd name="T21" fmla="*/ 1190 h 1360"/>
                  <a:gd name="T22" fmla="*/ 737 w 1418"/>
                  <a:gd name="T23" fmla="*/ 1247 h 1360"/>
                  <a:gd name="T24" fmla="*/ 681 w 1418"/>
                  <a:gd name="T25" fmla="*/ 1304 h 1360"/>
                  <a:gd name="T26" fmla="*/ 624 w 1418"/>
                  <a:gd name="T27" fmla="*/ 1360 h 1360"/>
                  <a:gd name="T28" fmla="*/ 567 w 1418"/>
                  <a:gd name="T29" fmla="*/ 1304 h 1360"/>
                  <a:gd name="T30" fmla="*/ 510 w 1418"/>
                  <a:gd name="T31" fmla="*/ 1190 h 1360"/>
                  <a:gd name="T32" fmla="*/ 454 w 1418"/>
                  <a:gd name="T33" fmla="*/ 1134 h 1360"/>
                  <a:gd name="T34" fmla="*/ 397 w 1418"/>
                  <a:gd name="T35" fmla="*/ 1077 h 1360"/>
                  <a:gd name="T36" fmla="*/ 284 w 1418"/>
                  <a:gd name="T37" fmla="*/ 1020 h 1360"/>
                  <a:gd name="T38" fmla="*/ 227 w 1418"/>
                  <a:gd name="T39" fmla="*/ 907 h 1360"/>
                  <a:gd name="T40" fmla="*/ 170 w 1418"/>
                  <a:gd name="T41" fmla="*/ 850 h 1360"/>
                  <a:gd name="T42" fmla="*/ 114 w 1418"/>
                  <a:gd name="T43" fmla="*/ 793 h 1360"/>
                  <a:gd name="T44" fmla="*/ 57 w 1418"/>
                  <a:gd name="T45" fmla="*/ 737 h 1360"/>
                  <a:gd name="T46" fmla="*/ 0 w 1418"/>
                  <a:gd name="T47" fmla="*/ 567 h 1360"/>
                  <a:gd name="T48" fmla="*/ 114 w 1418"/>
                  <a:gd name="T49" fmla="*/ 510 h 1360"/>
                  <a:gd name="T50" fmla="*/ 340 w 1418"/>
                  <a:gd name="T51" fmla="*/ 567 h 1360"/>
                  <a:gd name="T52" fmla="*/ 624 w 1418"/>
                  <a:gd name="T53" fmla="*/ 510 h 1360"/>
                  <a:gd name="T54" fmla="*/ 681 w 1418"/>
                  <a:gd name="T55" fmla="*/ 453 h 1360"/>
                  <a:gd name="T56" fmla="*/ 737 w 1418"/>
                  <a:gd name="T57" fmla="*/ 397 h 1360"/>
                  <a:gd name="T58" fmla="*/ 794 w 1418"/>
                  <a:gd name="T59" fmla="*/ 283 h 1360"/>
                  <a:gd name="T60" fmla="*/ 851 w 1418"/>
                  <a:gd name="T61" fmla="*/ 170 h 1360"/>
                  <a:gd name="T62" fmla="*/ 907 w 1418"/>
                  <a:gd name="T63" fmla="*/ 56 h 1360"/>
                  <a:gd name="T64" fmla="*/ 964 w 1418"/>
                  <a:gd name="T65" fmla="*/ 0 h 1360"/>
                  <a:gd name="T66" fmla="*/ 1134 w 1418"/>
                  <a:gd name="T67" fmla="*/ 56 h 1360"/>
                  <a:gd name="T68" fmla="*/ 1248 w 1418"/>
                  <a:gd name="T69" fmla="*/ 113 h 1360"/>
                  <a:gd name="T70" fmla="*/ 1304 w 1418"/>
                  <a:gd name="T71" fmla="*/ 170 h 1360"/>
                  <a:gd name="T72" fmla="*/ 1361 w 1418"/>
                  <a:gd name="T73" fmla="*/ 226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18" h="1360">
                    <a:moveTo>
                      <a:pt x="1418" y="226"/>
                    </a:moveTo>
                    <a:lnTo>
                      <a:pt x="1418" y="283"/>
                    </a:lnTo>
                    <a:lnTo>
                      <a:pt x="1361" y="283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510"/>
                    </a:lnTo>
                    <a:lnTo>
                      <a:pt x="1248" y="510"/>
                    </a:lnTo>
                    <a:lnTo>
                      <a:pt x="1248" y="623"/>
                    </a:lnTo>
                    <a:lnTo>
                      <a:pt x="1191" y="623"/>
                    </a:lnTo>
                    <a:lnTo>
                      <a:pt x="1191" y="680"/>
                    </a:lnTo>
                    <a:lnTo>
                      <a:pt x="1248" y="680"/>
                    </a:lnTo>
                    <a:lnTo>
                      <a:pt x="1248" y="737"/>
                    </a:lnTo>
                    <a:lnTo>
                      <a:pt x="1304" y="737"/>
                    </a:lnTo>
                    <a:lnTo>
                      <a:pt x="1304" y="964"/>
                    </a:lnTo>
                    <a:lnTo>
                      <a:pt x="1191" y="964"/>
                    </a:lnTo>
                    <a:lnTo>
                      <a:pt x="1191" y="1020"/>
                    </a:lnTo>
                    <a:lnTo>
                      <a:pt x="964" y="1020"/>
                    </a:lnTo>
                    <a:lnTo>
                      <a:pt x="964" y="1077"/>
                    </a:lnTo>
                    <a:lnTo>
                      <a:pt x="907" y="1077"/>
                    </a:lnTo>
                    <a:lnTo>
                      <a:pt x="907" y="1134"/>
                    </a:lnTo>
                    <a:lnTo>
                      <a:pt x="851" y="1134"/>
                    </a:lnTo>
                    <a:lnTo>
                      <a:pt x="851" y="1190"/>
                    </a:lnTo>
                    <a:lnTo>
                      <a:pt x="737" y="1190"/>
                    </a:lnTo>
                    <a:lnTo>
                      <a:pt x="737" y="1247"/>
                    </a:lnTo>
                    <a:lnTo>
                      <a:pt x="681" y="1247"/>
                    </a:lnTo>
                    <a:lnTo>
                      <a:pt x="681" y="1304"/>
                    </a:lnTo>
                    <a:lnTo>
                      <a:pt x="624" y="1304"/>
                    </a:lnTo>
                    <a:lnTo>
                      <a:pt x="624" y="1360"/>
                    </a:lnTo>
                    <a:lnTo>
                      <a:pt x="567" y="1360"/>
                    </a:lnTo>
                    <a:lnTo>
                      <a:pt x="567" y="1304"/>
                    </a:lnTo>
                    <a:lnTo>
                      <a:pt x="510" y="1304"/>
                    </a:lnTo>
                    <a:lnTo>
                      <a:pt x="510" y="1190"/>
                    </a:lnTo>
                    <a:lnTo>
                      <a:pt x="454" y="1190"/>
                    </a:lnTo>
                    <a:lnTo>
                      <a:pt x="454" y="1134"/>
                    </a:lnTo>
                    <a:lnTo>
                      <a:pt x="397" y="1134"/>
                    </a:lnTo>
                    <a:lnTo>
                      <a:pt x="397" y="1077"/>
                    </a:lnTo>
                    <a:lnTo>
                      <a:pt x="284" y="1077"/>
                    </a:lnTo>
                    <a:lnTo>
                      <a:pt x="284" y="1020"/>
                    </a:lnTo>
                    <a:lnTo>
                      <a:pt x="227" y="1020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850"/>
                    </a:lnTo>
                    <a:lnTo>
                      <a:pt x="114" y="850"/>
                    </a:lnTo>
                    <a:lnTo>
                      <a:pt x="114" y="793"/>
                    </a:lnTo>
                    <a:lnTo>
                      <a:pt x="57" y="793"/>
                    </a:lnTo>
                    <a:lnTo>
                      <a:pt x="57" y="737"/>
                    </a:lnTo>
                    <a:lnTo>
                      <a:pt x="0" y="737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681" y="510"/>
                    </a:lnTo>
                    <a:lnTo>
                      <a:pt x="681" y="453"/>
                    </a:lnTo>
                    <a:lnTo>
                      <a:pt x="737" y="453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170"/>
                    </a:lnTo>
                    <a:lnTo>
                      <a:pt x="907" y="170"/>
                    </a:lnTo>
                    <a:lnTo>
                      <a:pt x="907" y="56"/>
                    </a:lnTo>
                    <a:lnTo>
                      <a:pt x="964" y="56"/>
                    </a:lnTo>
                    <a:lnTo>
                      <a:pt x="964" y="0"/>
                    </a:lnTo>
                    <a:lnTo>
                      <a:pt x="1134" y="0"/>
                    </a:lnTo>
                    <a:lnTo>
                      <a:pt x="1134" y="56"/>
                    </a:lnTo>
                    <a:lnTo>
                      <a:pt x="1248" y="56"/>
                    </a:lnTo>
                    <a:lnTo>
                      <a:pt x="1248" y="113"/>
                    </a:lnTo>
                    <a:lnTo>
                      <a:pt x="1304" y="113"/>
                    </a:lnTo>
                    <a:lnTo>
                      <a:pt x="1304" y="170"/>
                    </a:lnTo>
                    <a:lnTo>
                      <a:pt x="1361" y="170"/>
                    </a:lnTo>
                    <a:lnTo>
                      <a:pt x="1361" y="226"/>
                    </a:lnTo>
                    <a:lnTo>
                      <a:pt x="1418" y="226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6" name="Freeform 316">
                <a:extLst>
                  <a:ext uri="{FF2B5EF4-FFF2-40B4-BE49-F238E27FC236}">
                    <a16:creationId xmlns:a16="http://schemas.microsoft.com/office/drawing/2014/main" id="{F95ADC5A-DDBE-4802-BB7E-0B60A18BB3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62" y="359"/>
                <a:ext cx="1417" cy="1474"/>
              </a:xfrm>
              <a:custGeom>
                <a:avLst/>
                <a:gdLst>
                  <a:gd name="T0" fmla="*/ 227 w 1417"/>
                  <a:gd name="T1" fmla="*/ 624 h 1474"/>
                  <a:gd name="T2" fmla="*/ 227 w 1417"/>
                  <a:gd name="T3" fmla="*/ 737 h 1474"/>
                  <a:gd name="T4" fmla="*/ 170 w 1417"/>
                  <a:gd name="T5" fmla="*/ 737 h 1474"/>
                  <a:gd name="T6" fmla="*/ 170 w 1417"/>
                  <a:gd name="T7" fmla="*/ 851 h 1474"/>
                  <a:gd name="T8" fmla="*/ 113 w 1417"/>
                  <a:gd name="T9" fmla="*/ 851 h 1474"/>
                  <a:gd name="T10" fmla="*/ 113 w 1417"/>
                  <a:gd name="T11" fmla="*/ 964 h 1474"/>
                  <a:gd name="T12" fmla="*/ 57 w 1417"/>
                  <a:gd name="T13" fmla="*/ 964 h 1474"/>
                  <a:gd name="T14" fmla="*/ 57 w 1417"/>
                  <a:gd name="T15" fmla="*/ 1077 h 1474"/>
                  <a:gd name="T16" fmla="*/ 0 w 1417"/>
                  <a:gd name="T17" fmla="*/ 1077 h 1474"/>
                  <a:gd name="T18" fmla="*/ 0 w 1417"/>
                  <a:gd name="T19" fmla="*/ 1134 h 1474"/>
                  <a:gd name="T20" fmla="*/ 57 w 1417"/>
                  <a:gd name="T21" fmla="*/ 1134 h 1474"/>
                  <a:gd name="T22" fmla="*/ 57 w 1417"/>
                  <a:gd name="T23" fmla="*/ 1191 h 1474"/>
                  <a:gd name="T24" fmla="*/ 113 w 1417"/>
                  <a:gd name="T25" fmla="*/ 1191 h 1474"/>
                  <a:gd name="T26" fmla="*/ 113 w 1417"/>
                  <a:gd name="T27" fmla="*/ 1418 h 1474"/>
                  <a:gd name="T28" fmla="*/ 227 w 1417"/>
                  <a:gd name="T29" fmla="*/ 1418 h 1474"/>
                  <a:gd name="T30" fmla="*/ 227 w 1417"/>
                  <a:gd name="T31" fmla="*/ 1474 h 1474"/>
                  <a:gd name="T32" fmla="*/ 340 w 1417"/>
                  <a:gd name="T33" fmla="*/ 1474 h 1474"/>
                  <a:gd name="T34" fmla="*/ 340 w 1417"/>
                  <a:gd name="T35" fmla="*/ 1418 h 1474"/>
                  <a:gd name="T36" fmla="*/ 397 w 1417"/>
                  <a:gd name="T37" fmla="*/ 1418 h 1474"/>
                  <a:gd name="T38" fmla="*/ 397 w 1417"/>
                  <a:gd name="T39" fmla="*/ 1247 h 1474"/>
                  <a:gd name="T40" fmla="*/ 454 w 1417"/>
                  <a:gd name="T41" fmla="*/ 1247 h 1474"/>
                  <a:gd name="T42" fmla="*/ 454 w 1417"/>
                  <a:gd name="T43" fmla="*/ 1134 h 1474"/>
                  <a:gd name="T44" fmla="*/ 567 w 1417"/>
                  <a:gd name="T45" fmla="*/ 1134 h 1474"/>
                  <a:gd name="T46" fmla="*/ 567 w 1417"/>
                  <a:gd name="T47" fmla="*/ 1077 h 1474"/>
                  <a:gd name="T48" fmla="*/ 1077 w 1417"/>
                  <a:gd name="T49" fmla="*/ 1077 h 1474"/>
                  <a:gd name="T50" fmla="*/ 1077 w 1417"/>
                  <a:gd name="T51" fmla="*/ 1021 h 1474"/>
                  <a:gd name="T52" fmla="*/ 1134 w 1417"/>
                  <a:gd name="T53" fmla="*/ 1021 h 1474"/>
                  <a:gd name="T54" fmla="*/ 1134 w 1417"/>
                  <a:gd name="T55" fmla="*/ 964 h 1474"/>
                  <a:gd name="T56" fmla="*/ 1191 w 1417"/>
                  <a:gd name="T57" fmla="*/ 964 h 1474"/>
                  <a:gd name="T58" fmla="*/ 1191 w 1417"/>
                  <a:gd name="T59" fmla="*/ 851 h 1474"/>
                  <a:gd name="T60" fmla="*/ 1247 w 1417"/>
                  <a:gd name="T61" fmla="*/ 851 h 1474"/>
                  <a:gd name="T62" fmla="*/ 1247 w 1417"/>
                  <a:gd name="T63" fmla="*/ 737 h 1474"/>
                  <a:gd name="T64" fmla="*/ 1304 w 1417"/>
                  <a:gd name="T65" fmla="*/ 737 h 1474"/>
                  <a:gd name="T66" fmla="*/ 1304 w 1417"/>
                  <a:gd name="T67" fmla="*/ 567 h 1474"/>
                  <a:gd name="T68" fmla="*/ 1361 w 1417"/>
                  <a:gd name="T69" fmla="*/ 567 h 1474"/>
                  <a:gd name="T70" fmla="*/ 1361 w 1417"/>
                  <a:gd name="T71" fmla="*/ 454 h 1474"/>
                  <a:gd name="T72" fmla="*/ 1417 w 1417"/>
                  <a:gd name="T73" fmla="*/ 454 h 1474"/>
                  <a:gd name="T74" fmla="*/ 1417 w 1417"/>
                  <a:gd name="T75" fmla="*/ 397 h 1474"/>
                  <a:gd name="T76" fmla="*/ 1361 w 1417"/>
                  <a:gd name="T77" fmla="*/ 397 h 1474"/>
                  <a:gd name="T78" fmla="*/ 1361 w 1417"/>
                  <a:gd name="T79" fmla="*/ 340 h 1474"/>
                  <a:gd name="T80" fmla="*/ 1304 w 1417"/>
                  <a:gd name="T81" fmla="*/ 340 h 1474"/>
                  <a:gd name="T82" fmla="*/ 1304 w 1417"/>
                  <a:gd name="T83" fmla="*/ 284 h 1474"/>
                  <a:gd name="T84" fmla="*/ 1247 w 1417"/>
                  <a:gd name="T85" fmla="*/ 284 h 1474"/>
                  <a:gd name="T86" fmla="*/ 1247 w 1417"/>
                  <a:gd name="T87" fmla="*/ 0 h 1474"/>
                  <a:gd name="T88" fmla="*/ 1021 w 1417"/>
                  <a:gd name="T89" fmla="*/ 0 h 1474"/>
                  <a:gd name="T90" fmla="*/ 1021 w 1417"/>
                  <a:gd name="T91" fmla="*/ 113 h 1474"/>
                  <a:gd name="T92" fmla="*/ 964 w 1417"/>
                  <a:gd name="T93" fmla="*/ 113 h 1474"/>
                  <a:gd name="T94" fmla="*/ 964 w 1417"/>
                  <a:gd name="T95" fmla="*/ 227 h 1474"/>
                  <a:gd name="T96" fmla="*/ 737 w 1417"/>
                  <a:gd name="T97" fmla="*/ 227 h 1474"/>
                  <a:gd name="T98" fmla="*/ 737 w 1417"/>
                  <a:gd name="T99" fmla="*/ 284 h 1474"/>
                  <a:gd name="T100" fmla="*/ 680 w 1417"/>
                  <a:gd name="T101" fmla="*/ 284 h 1474"/>
                  <a:gd name="T102" fmla="*/ 680 w 1417"/>
                  <a:gd name="T103" fmla="*/ 397 h 1474"/>
                  <a:gd name="T104" fmla="*/ 737 w 1417"/>
                  <a:gd name="T105" fmla="*/ 397 h 1474"/>
                  <a:gd name="T106" fmla="*/ 737 w 1417"/>
                  <a:gd name="T107" fmla="*/ 454 h 1474"/>
                  <a:gd name="T108" fmla="*/ 680 w 1417"/>
                  <a:gd name="T109" fmla="*/ 454 h 1474"/>
                  <a:gd name="T110" fmla="*/ 680 w 1417"/>
                  <a:gd name="T111" fmla="*/ 510 h 1474"/>
                  <a:gd name="T112" fmla="*/ 567 w 1417"/>
                  <a:gd name="T113" fmla="*/ 510 h 1474"/>
                  <a:gd name="T114" fmla="*/ 567 w 1417"/>
                  <a:gd name="T115" fmla="*/ 567 h 1474"/>
                  <a:gd name="T116" fmla="*/ 454 w 1417"/>
                  <a:gd name="T117" fmla="*/ 567 h 1474"/>
                  <a:gd name="T118" fmla="*/ 454 w 1417"/>
                  <a:gd name="T119" fmla="*/ 510 h 1474"/>
                  <a:gd name="T120" fmla="*/ 283 w 1417"/>
                  <a:gd name="T121" fmla="*/ 510 h 1474"/>
                  <a:gd name="T122" fmla="*/ 283 w 1417"/>
                  <a:gd name="T123" fmla="*/ 624 h 1474"/>
                  <a:gd name="T124" fmla="*/ 227 w 1417"/>
                  <a:gd name="T125" fmla="*/ 62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17" h="1474">
                    <a:moveTo>
                      <a:pt x="227" y="624"/>
                    </a:move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851"/>
                    </a:lnTo>
                    <a:lnTo>
                      <a:pt x="113" y="851"/>
                    </a:lnTo>
                    <a:lnTo>
                      <a:pt x="113" y="964"/>
                    </a:lnTo>
                    <a:lnTo>
                      <a:pt x="57" y="964"/>
                    </a:lnTo>
                    <a:lnTo>
                      <a:pt x="57" y="1077"/>
                    </a:lnTo>
                    <a:lnTo>
                      <a:pt x="0" y="1077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191"/>
                    </a:lnTo>
                    <a:lnTo>
                      <a:pt x="113" y="1191"/>
                    </a:lnTo>
                    <a:lnTo>
                      <a:pt x="113" y="1418"/>
                    </a:lnTo>
                    <a:lnTo>
                      <a:pt x="227" y="1418"/>
                    </a:lnTo>
                    <a:lnTo>
                      <a:pt x="227" y="1474"/>
                    </a:lnTo>
                    <a:lnTo>
                      <a:pt x="340" y="1474"/>
                    </a:lnTo>
                    <a:lnTo>
                      <a:pt x="340" y="1418"/>
                    </a:lnTo>
                    <a:lnTo>
                      <a:pt x="397" y="1418"/>
                    </a:lnTo>
                    <a:lnTo>
                      <a:pt x="397" y="1247"/>
                    </a:lnTo>
                    <a:lnTo>
                      <a:pt x="454" y="1247"/>
                    </a:lnTo>
                    <a:lnTo>
                      <a:pt x="454" y="1134"/>
                    </a:lnTo>
                    <a:lnTo>
                      <a:pt x="567" y="1134"/>
                    </a:lnTo>
                    <a:lnTo>
                      <a:pt x="567" y="1077"/>
                    </a:lnTo>
                    <a:lnTo>
                      <a:pt x="1077" y="1077"/>
                    </a:lnTo>
                    <a:lnTo>
                      <a:pt x="1077" y="1021"/>
                    </a:lnTo>
                    <a:lnTo>
                      <a:pt x="1134" y="1021"/>
                    </a:lnTo>
                    <a:lnTo>
                      <a:pt x="1134" y="964"/>
                    </a:lnTo>
                    <a:lnTo>
                      <a:pt x="1191" y="964"/>
                    </a:lnTo>
                    <a:lnTo>
                      <a:pt x="1191" y="851"/>
                    </a:lnTo>
                    <a:lnTo>
                      <a:pt x="1247" y="851"/>
                    </a:lnTo>
                    <a:lnTo>
                      <a:pt x="1247" y="737"/>
                    </a:lnTo>
                    <a:lnTo>
                      <a:pt x="1304" y="737"/>
                    </a:lnTo>
                    <a:lnTo>
                      <a:pt x="1304" y="567"/>
                    </a:lnTo>
                    <a:lnTo>
                      <a:pt x="1361" y="567"/>
                    </a:lnTo>
                    <a:lnTo>
                      <a:pt x="1361" y="454"/>
                    </a:lnTo>
                    <a:lnTo>
                      <a:pt x="1417" y="454"/>
                    </a:lnTo>
                    <a:lnTo>
                      <a:pt x="1417" y="397"/>
                    </a:lnTo>
                    <a:lnTo>
                      <a:pt x="1361" y="397"/>
                    </a:lnTo>
                    <a:lnTo>
                      <a:pt x="1361" y="340"/>
                    </a:lnTo>
                    <a:lnTo>
                      <a:pt x="1304" y="340"/>
                    </a:lnTo>
                    <a:lnTo>
                      <a:pt x="1304" y="284"/>
                    </a:lnTo>
                    <a:lnTo>
                      <a:pt x="1247" y="284"/>
                    </a:lnTo>
                    <a:lnTo>
                      <a:pt x="1247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964" y="113"/>
                    </a:lnTo>
                    <a:lnTo>
                      <a:pt x="96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80" y="284"/>
                    </a:lnTo>
                    <a:lnTo>
                      <a:pt x="680" y="397"/>
                    </a:lnTo>
                    <a:lnTo>
                      <a:pt x="737" y="397"/>
                    </a:lnTo>
                    <a:lnTo>
                      <a:pt x="737" y="454"/>
                    </a:lnTo>
                    <a:lnTo>
                      <a:pt x="680" y="454"/>
                    </a:lnTo>
                    <a:lnTo>
                      <a:pt x="680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283" y="510"/>
                    </a:lnTo>
                    <a:lnTo>
                      <a:pt x="283" y="624"/>
                    </a:lnTo>
                    <a:lnTo>
                      <a:pt x="227" y="62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77" name="Freeform 317">
                <a:extLst>
                  <a:ext uri="{FF2B5EF4-FFF2-40B4-BE49-F238E27FC236}">
                    <a16:creationId xmlns:a16="http://schemas.microsoft.com/office/drawing/2014/main" id="{1C1CA712-C5C1-476A-B7C0-C94F231B7D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2" y="1039"/>
                <a:ext cx="964" cy="964"/>
              </a:xfrm>
              <a:custGeom>
                <a:avLst/>
                <a:gdLst>
                  <a:gd name="T0" fmla="*/ 624 w 964"/>
                  <a:gd name="T1" fmla="*/ 0 h 964"/>
                  <a:gd name="T2" fmla="*/ 681 w 964"/>
                  <a:gd name="T3" fmla="*/ 0 h 964"/>
                  <a:gd name="T4" fmla="*/ 681 w 964"/>
                  <a:gd name="T5" fmla="*/ 57 h 964"/>
                  <a:gd name="T6" fmla="*/ 737 w 964"/>
                  <a:gd name="T7" fmla="*/ 57 h 964"/>
                  <a:gd name="T8" fmla="*/ 737 w 964"/>
                  <a:gd name="T9" fmla="*/ 114 h 964"/>
                  <a:gd name="T10" fmla="*/ 794 w 964"/>
                  <a:gd name="T11" fmla="*/ 114 h 964"/>
                  <a:gd name="T12" fmla="*/ 794 w 964"/>
                  <a:gd name="T13" fmla="*/ 227 h 964"/>
                  <a:gd name="T14" fmla="*/ 737 w 964"/>
                  <a:gd name="T15" fmla="*/ 227 h 964"/>
                  <a:gd name="T16" fmla="*/ 737 w 964"/>
                  <a:gd name="T17" fmla="*/ 284 h 964"/>
                  <a:gd name="T18" fmla="*/ 624 w 964"/>
                  <a:gd name="T19" fmla="*/ 284 h 964"/>
                  <a:gd name="T20" fmla="*/ 624 w 964"/>
                  <a:gd name="T21" fmla="*/ 454 h 964"/>
                  <a:gd name="T22" fmla="*/ 681 w 964"/>
                  <a:gd name="T23" fmla="*/ 454 h 964"/>
                  <a:gd name="T24" fmla="*/ 681 w 964"/>
                  <a:gd name="T25" fmla="*/ 567 h 964"/>
                  <a:gd name="T26" fmla="*/ 851 w 964"/>
                  <a:gd name="T27" fmla="*/ 567 h 964"/>
                  <a:gd name="T28" fmla="*/ 851 w 964"/>
                  <a:gd name="T29" fmla="*/ 624 h 964"/>
                  <a:gd name="T30" fmla="*/ 908 w 964"/>
                  <a:gd name="T31" fmla="*/ 624 h 964"/>
                  <a:gd name="T32" fmla="*/ 908 w 964"/>
                  <a:gd name="T33" fmla="*/ 738 h 964"/>
                  <a:gd name="T34" fmla="*/ 964 w 964"/>
                  <a:gd name="T35" fmla="*/ 738 h 964"/>
                  <a:gd name="T36" fmla="*/ 964 w 964"/>
                  <a:gd name="T37" fmla="*/ 794 h 964"/>
                  <a:gd name="T38" fmla="*/ 908 w 964"/>
                  <a:gd name="T39" fmla="*/ 794 h 964"/>
                  <a:gd name="T40" fmla="*/ 908 w 964"/>
                  <a:gd name="T41" fmla="*/ 851 h 964"/>
                  <a:gd name="T42" fmla="*/ 851 w 964"/>
                  <a:gd name="T43" fmla="*/ 851 h 964"/>
                  <a:gd name="T44" fmla="*/ 851 w 964"/>
                  <a:gd name="T45" fmla="*/ 908 h 964"/>
                  <a:gd name="T46" fmla="*/ 511 w 964"/>
                  <a:gd name="T47" fmla="*/ 908 h 964"/>
                  <a:gd name="T48" fmla="*/ 511 w 964"/>
                  <a:gd name="T49" fmla="*/ 964 h 964"/>
                  <a:gd name="T50" fmla="*/ 284 w 964"/>
                  <a:gd name="T51" fmla="*/ 964 h 964"/>
                  <a:gd name="T52" fmla="*/ 284 w 964"/>
                  <a:gd name="T53" fmla="*/ 908 h 964"/>
                  <a:gd name="T54" fmla="*/ 227 w 964"/>
                  <a:gd name="T55" fmla="*/ 908 h 964"/>
                  <a:gd name="T56" fmla="*/ 227 w 964"/>
                  <a:gd name="T57" fmla="*/ 851 h 964"/>
                  <a:gd name="T58" fmla="*/ 170 w 964"/>
                  <a:gd name="T59" fmla="*/ 851 h 964"/>
                  <a:gd name="T60" fmla="*/ 170 w 964"/>
                  <a:gd name="T61" fmla="*/ 738 h 964"/>
                  <a:gd name="T62" fmla="*/ 114 w 964"/>
                  <a:gd name="T63" fmla="*/ 738 h 964"/>
                  <a:gd name="T64" fmla="*/ 114 w 964"/>
                  <a:gd name="T65" fmla="*/ 624 h 964"/>
                  <a:gd name="T66" fmla="*/ 57 w 964"/>
                  <a:gd name="T67" fmla="*/ 624 h 964"/>
                  <a:gd name="T68" fmla="*/ 57 w 964"/>
                  <a:gd name="T69" fmla="*/ 511 h 964"/>
                  <a:gd name="T70" fmla="*/ 0 w 964"/>
                  <a:gd name="T71" fmla="*/ 511 h 964"/>
                  <a:gd name="T72" fmla="*/ 0 w 964"/>
                  <a:gd name="T73" fmla="*/ 397 h 964"/>
                  <a:gd name="T74" fmla="*/ 397 w 964"/>
                  <a:gd name="T75" fmla="*/ 397 h 964"/>
                  <a:gd name="T76" fmla="*/ 397 w 964"/>
                  <a:gd name="T77" fmla="*/ 341 h 964"/>
                  <a:gd name="T78" fmla="*/ 454 w 964"/>
                  <a:gd name="T79" fmla="*/ 341 h 964"/>
                  <a:gd name="T80" fmla="*/ 454 w 964"/>
                  <a:gd name="T81" fmla="*/ 284 h 964"/>
                  <a:gd name="T82" fmla="*/ 511 w 964"/>
                  <a:gd name="T83" fmla="*/ 284 h 964"/>
                  <a:gd name="T84" fmla="*/ 511 w 964"/>
                  <a:gd name="T85" fmla="*/ 171 h 964"/>
                  <a:gd name="T86" fmla="*/ 567 w 964"/>
                  <a:gd name="T87" fmla="*/ 171 h 964"/>
                  <a:gd name="T88" fmla="*/ 567 w 964"/>
                  <a:gd name="T89" fmla="*/ 57 h 964"/>
                  <a:gd name="T90" fmla="*/ 624 w 964"/>
                  <a:gd name="T91" fmla="*/ 57 h 964"/>
                  <a:gd name="T92" fmla="*/ 624 w 964"/>
                  <a:gd name="T93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64" h="964">
                    <a:moveTo>
                      <a:pt x="624" y="0"/>
                    </a:moveTo>
                    <a:lnTo>
                      <a:pt x="681" y="0"/>
                    </a:lnTo>
                    <a:lnTo>
                      <a:pt x="681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624" y="284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851" y="567"/>
                    </a:lnTo>
                    <a:lnTo>
                      <a:pt x="851" y="624"/>
                    </a:lnTo>
                    <a:lnTo>
                      <a:pt x="908" y="624"/>
                    </a:lnTo>
                    <a:lnTo>
                      <a:pt x="908" y="738"/>
                    </a:lnTo>
                    <a:lnTo>
                      <a:pt x="964" y="738"/>
                    </a:lnTo>
                    <a:lnTo>
                      <a:pt x="964" y="794"/>
                    </a:lnTo>
                    <a:lnTo>
                      <a:pt x="908" y="794"/>
                    </a:lnTo>
                    <a:lnTo>
                      <a:pt x="908" y="851"/>
                    </a:lnTo>
                    <a:lnTo>
                      <a:pt x="851" y="851"/>
                    </a:lnTo>
                    <a:lnTo>
                      <a:pt x="851" y="908"/>
                    </a:lnTo>
                    <a:lnTo>
                      <a:pt x="511" y="908"/>
                    </a:lnTo>
                    <a:lnTo>
                      <a:pt x="511" y="964"/>
                    </a:lnTo>
                    <a:lnTo>
                      <a:pt x="284" y="964"/>
                    </a:lnTo>
                    <a:lnTo>
                      <a:pt x="284" y="908"/>
                    </a:lnTo>
                    <a:lnTo>
                      <a:pt x="227" y="908"/>
                    </a:lnTo>
                    <a:lnTo>
                      <a:pt x="227" y="851"/>
                    </a:lnTo>
                    <a:lnTo>
                      <a:pt x="170" y="851"/>
                    </a:lnTo>
                    <a:lnTo>
                      <a:pt x="170" y="738"/>
                    </a:lnTo>
                    <a:lnTo>
                      <a:pt x="114" y="738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511"/>
                    </a:lnTo>
                    <a:lnTo>
                      <a:pt x="0" y="511"/>
                    </a:lnTo>
                    <a:lnTo>
                      <a:pt x="0" y="397"/>
                    </a:lnTo>
                    <a:lnTo>
                      <a:pt x="397" y="397"/>
                    </a:lnTo>
                    <a:lnTo>
                      <a:pt x="397" y="341"/>
                    </a:lnTo>
                    <a:lnTo>
                      <a:pt x="454" y="341"/>
                    </a:lnTo>
                    <a:lnTo>
                      <a:pt x="454" y="284"/>
                    </a:lnTo>
                    <a:lnTo>
                      <a:pt x="511" y="284"/>
                    </a:lnTo>
                    <a:lnTo>
                      <a:pt x="511" y="171"/>
                    </a:lnTo>
                    <a:lnTo>
                      <a:pt x="567" y="171"/>
                    </a:lnTo>
                    <a:lnTo>
                      <a:pt x="567" y="57"/>
                    </a:lnTo>
                    <a:lnTo>
                      <a:pt x="624" y="57"/>
                    </a:lnTo>
                    <a:lnTo>
                      <a:pt x="62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5801" name="Group 441">
              <a:extLst>
                <a:ext uri="{FF2B5EF4-FFF2-40B4-BE49-F238E27FC236}">
                  <a16:creationId xmlns:a16="http://schemas.microsoft.com/office/drawing/2014/main" id="{88F63211-AD69-4C12-B2C8-38D1D88582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3931"/>
              <a:ext cx="283" cy="114"/>
              <a:chOff x="2955" y="3931"/>
              <a:chExt cx="283" cy="114"/>
            </a:xfrm>
          </p:grpSpPr>
          <p:sp>
            <p:nvSpPr>
              <p:cNvPr id="15802" name="WordArt 442">
                <a:extLst>
                  <a:ext uri="{FF2B5EF4-FFF2-40B4-BE49-F238E27FC236}">
                    <a16:creationId xmlns:a16="http://schemas.microsoft.com/office/drawing/2014/main" id="{F5B05502-84DF-42DA-84E8-2075FAA241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  <p:sp>
            <p:nvSpPr>
              <p:cNvPr id="15803" name="WordArt 443">
                <a:extLst>
                  <a:ext uri="{FF2B5EF4-FFF2-40B4-BE49-F238E27FC236}">
                    <a16:creationId xmlns:a16="http://schemas.microsoft.com/office/drawing/2014/main" id="{AB1E0F46-95A8-4646-890F-2B727D680A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2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</p:grpSp>
        <p:grpSp>
          <p:nvGrpSpPr>
            <p:cNvPr id="15804" name="Group 444">
              <a:extLst>
                <a:ext uri="{FF2B5EF4-FFF2-40B4-BE49-F238E27FC236}">
                  <a16:creationId xmlns:a16="http://schemas.microsoft.com/office/drawing/2014/main" id="{2AD6FD70-003A-4C95-ADB2-9DC23770F1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3988"/>
              <a:ext cx="283" cy="114"/>
              <a:chOff x="3522" y="3988"/>
              <a:chExt cx="283" cy="114"/>
            </a:xfrm>
          </p:grpSpPr>
          <p:sp>
            <p:nvSpPr>
              <p:cNvPr id="15805" name="WordArt 445">
                <a:extLst>
                  <a:ext uri="{FF2B5EF4-FFF2-40B4-BE49-F238E27FC236}">
                    <a16:creationId xmlns:a16="http://schemas.microsoft.com/office/drawing/2014/main" id="{6C336AB8-370C-4057-90E7-6D9263AA27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  <p:sp>
            <p:nvSpPr>
              <p:cNvPr id="15806" name="WordArt 446">
                <a:extLst>
                  <a:ext uri="{FF2B5EF4-FFF2-40B4-BE49-F238E27FC236}">
                    <a16:creationId xmlns:a16="http://schemas.microsoft.com/office/drawing/2014/main" id="{3718D8B6-EBC4-416E-9283-FB06618278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</p:grpSp>
        <p:grpSp>
          <p:nvGrpSpPr>
            <p:cNvPr id="15807" name="Group 447">
              <a:extLst>
                <a:ext uri="{FF2B5EF4-FFF2-40B4-BE49-F238E27FC236}">
                  <a16:creationId xmlns:a16="http://schemas.microsoft.com/office/drawing/2014/main" id="{B5AD08F8-FAC6-4FD0-BDC1-81BC5E080C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4" y="3364"/>
              <a:ext cx="283" cy="114"/>
              <a:chOff x="2614" y="3364"/>
              <a:chExt cx="283" cy="114"/>
            </a:xfrm>
          </p:grpSpPr>
          <p:sp>
            <p:nvSpPr>
              <p:cNvPr id="15808" name="WordArt 448">
                <a:extLst>
                  <a:ext uri="{FF2B5EF4-FFF2-40B4-BE49-F238E27FC236}">
                    <a16:creationId xmlns:a16="http://schemas.microsoft.com/office/drawing/2014/main" id="{5B42B373-8F1B-4F88-BF34-E87B74E3C2E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  <p:sp>
            <p:nvSpPr>
              <p:cNvPr id="15809" name="WordArt 449">
                <a:extLst>
                  <a:ext uri="{FF2B5EF4-FFF2-40B4-BE49-F238E27FC236}">
                    <a16:creationId xmlns:a16="http://schemas.microsoft.com/office/drawing/2014/main" id="{D80177D1-7753-4B55-BC0A-FC25676687B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</p:grpSp>
        <p:grpSp>
          <p:nvGrpSpPr>
            <p:cNvPr id="15810" name="Group 450">
              <a:extLst>
                <a:ext uri="{FF2B5EF4-FFF2-40B4-BE49-F238E27FC236}">
                  <a16:creationId xmlns:a16="http://schemas.microsoft.com/office/drawing/2014/main" id="{81DD9963-6695-465D-BBA9-1E5CA24110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3365"/>
              <a:ext cx="283" cy="114"/>
              <a:chOff x="3578" y="3365"/>
              <a:chExt cx="283" cy="114"/>
            </a:xfrm>
          </p:grpSpPr>
          <p:sp>
            <p:nvSpPr>
              <p:cNvPr id="15811" name="WordArt 451">
                <a:extLst>
                  <a:ext uri="{FF2B5EF4-FFF2-40B4-BE49-F238E27FC236}">
                    <a16:creationId xmlns:a16="http://schemas.microsoft.com/office/drawing/2014/main" id="{72B36CDF-1F6F-4B2E-9300-F85848ADD8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  <p:sp>
            <p:nvSpPr>
              <p:cNvPr id="15812" name="WordArt 452">
                <a:extLst>
                  <a:ext uri="{FF2B5EF4-FFF2-40B4-BE49-F238E27FC236}">
                    <a16:creationId xmlns:a16="http://schemas.microsoft.com/office/drawing/2014/main" id="{793FB8E7-845D-449A-AC07-A260EE81FAA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</p:grpSp>
        <p:grpSp>
          <p:nvGrpSpPr>
            <p:cNvPr id="15813" name="Group 453">
              <a:extLst>
                <a:ext uri="{FF2B5EF4-FFF2-40B4-BE49-F238E27FC236}">
                  <a16:creationId xmlns:a16="http://schemas.microsoft.com/office/drawing/2014/main" id="{5943C3C1-582E-4B32-B3E8-F327925B82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3" y="2797"/>
              <a:ext cx="283" cy="114"/>
              <a:chOff x="4033" y="2797"/>
              <a:chExt cx="283" cy="114"/>
            </a:xfrm>
          </p:grpSpPr>
          <p:sp>
            <p:nvSpPr>
              <p:cNvPr id="15814" name="WordArt 454">
                <a:extLst>
                  <a:ext uri="{FF2B5EF4-FFF2-40B4-BE49-F238E27FC236}">
                    <a16:creationId xmlns:a16="http://schemas.microsoft.com/office/drawing/2014/main" id="{BEDD0E4B-ED16-4F99-BB3F-B503A808C5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5815" name="WordArt 455">
                <a:extLst>
                  <a:ext uri="{FF2B5EF4-FFF2-40B4-BE49-F238E27FC236}">
                    <a16:creationId xmlns:a16="http://schemas.microsoft.com/office/drawing/2014/main" id="{63EAFA9C-3FA1-4920-882A-11084415F9B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5816" name="Group 456">
              <a:extLst>
                <a:ext uri="{FF2B5EF4-FFF2-40B4-BE49-F238E27FC236}">
                  <a16:creationId xmlns:a16="http://schemas.microsoft.com/office/drawing/2014/main" id="{27FAEBC6-2804-4F48-9DCE-1B44F68950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83" cy="114"/>
              <a:chOff x="4826" y="3024"/>
              <a:chExt cx="283" cy="114"/>
            </a:xfrm>
          </p:grpSpPr>
          <p:sp>
            <p:nvSpPr>
              <p:cNvPr id="15817" name="WordArt 457">
                <a:extLst>
                  <a:ext uri="{FF2B5EF4-FFF2-40B4-BE49-F238E27FC236}">
                    <a16:creationId xmlns:a16="http://schemas.microsoft.com/office/drawing/2014/main" id="{CE9B4CF3-2861-445C-B5A9-252E8342596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  <p:sp>
            <p:nvSpPr>
              <p:cNvPr id="15818" name="WordArt 458">
                <a:extLst>
                  <a:ext uri="{FF2B5EF4-FFF2-40B4-BE49-F238E27FC236}">
                    <a16:creationId xmlns:a16="http://schemas.microsoft.com/office/drawing/2014/main" id="{8DDA7D39-8786-4BF3-ACE5-CDAD2158C3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</p:grpSp>
        <p:grpSp>
          <p:nvGrpSpPr>
            <p:cNvPr id="15819" name="Group 459">
              <a:extLst>
                <a:ext uri="{FF2B5EF4-FFF2-40B4-BE49-F238E27FC236}">
                  <a16:creationId xmlns:a16="http://schemas.microsoft.com/office/drawing/2014/main" id="{AF4853C5-8A14-45F7-84AC-2E1AADE216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3535"/>
              <a:ext cx="283" cy="114"/>
              <a:chOff x="4769" y="3535"/>
              <a:chExt cx="283" cy="114"/>
            </a:xfrm>
          </p:grpSpPr>
          <p:sp>
            <p:nvSpPr>
              <p:cNvPr id="15820" name="WordArt 460">
                <a:extLst>
                  <a:ext uri="{FF2B5EF4-FFF2-40B4-BE49-F238E27FC236}">
                    <a16:creationId xmlns:a16="http://schemas.microsoft.com/office/drawing/2014/main" id="{9192EA7A-FA6C-4710-A8B5-A8B3354DB5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  <p:sp>
            <p:nvSpPr>
              <p:cNvPr id="15821" name="WordArt 461">
                <a:extLst>
                  <a:ext uri="{FF2B5EF4-FFF2-40B4-BE49-F238E27FC236}">
                    <a16:creationId xmlns:a16="http://schemas.microsoft.com/office/drawing/2014/main" id="{598BB798-319E-4B16-B9A1-196751F2BF8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</p:grpSp>
        <p:grpSp>
          <p:nvGrpSpPr>
            <p:cNvPr id="15822" name="Group 462">
              <a:extLst>
                <a:ext uri="{FF2B5EF4-FFF2-40B4-BE49-F238E27FC236}">
                  <a16:creationId xmlns:a16="http://schemas.microsoft.com/office/drawing/2014/main" id="{797DC33B-72A5-48E7-9731-EAB7FE24C1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668"/>
              <a:ext cx="283" cy="114"/>
              <a:chOff x="5053" y="4668"/>
              <a:chExt cx="283" cy="114"/>
            </a:xfrm>
          </p:grpSpPr>
          <p:sp>
            <p:nvSpPr>
              <p:cNvPr id="15823" name="WordArt 463">
                <a:extLst>
                  <a:ext uri="{FF2B5EF4-FFF2-40B4-BE49-F238E27FC236}">
                    <a16:creationId xmlns:a16="http://schemas.microsoft.com/office/drawing/2014/main" id="{33E9AD34-E096-4506-8799-D9536B23C5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  <p:sp>
            <p:nvSpPr>
              <p:cNvPr id="15824" name="WordArt 464">
                <a:extLst>
                  <a:ext uri="{FF2B5EF4-FFF2-40B4-BE49-F238E27FC236}">
                    <a16:creationId xmlns:a16="http://schemas.microsoft.com/office/drawing/2014/main" id="{9B28D92E-A43A-43CC-9A95-AB1169CE908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</p:grpSp>
        <p:grpSp>
          <p:nvGrpSpPr>
            <p:cNvPr id="15825" name="Group 465">
              <a:extLst>
                <a:ext uri="{FF2B5EF4-FFF2-40B4-BE49-F238E27FC236}">
                  <a16:creationId xmlns:a16="http://schemas.microsoft.com/office/drawing/2014/main" id="{CDE7B3D9-F9CC-4EE2-95AA-EFE51454F7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4895"/>
              <a:ext cx="283" cy="114"/>
              <a:chOff x="3806" y="4895"/>
              <a:chExt cx="283" cy="114"/>
            </a:xfrm>
          </p:grpSpPr>
          <p:sp>
            <p:nvSpPr>
              <p:cNvPr id="15826" name="WordArt 466">
                <a:extLst>
                  <a:ext uri="{FF2B5EF4-FFF2-40B4-BE49-F238E27FC236}">
                    <a16:creationId xmlns:a16="http://schemas.microsoft.com/office/drawing/2014/main" id="{05C28196-8A8B-4EE4-93FE-66FF809F23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  <p:sp>
            <p:nvSpPr>
              <p:cNvPr id="15827" name="WordArt 467">
                <a:extLst>
                  <a:ext uri="{FF2B5EF4-FFF2-40B4-BE49-F238E27FC236}">
                    <a16:creationId xmlns:a16="http://schemas.microsoft.com/office/drawing/2014/main" id="{0AAF5AE4-41F5-4D5C-8F3B-1F24BA18A2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</p:grpSp>
        <p:grpSp>
          <p:nvGrpSpPr>
            <p:cNvPr id="15828" name="Group 468">
              <a:extLst>
                <a:ext uri="{FF2B5EF4-FFF2-40B4-BE49-F238E27FC236}">
                  <a16:creationId xmlns:a16="http://schemas.microsoft.com/office/drawing/2014/main" id="{C111CAC1-A1BA-4EEA-9711-F0C907869DE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5" y="4554"/>
              <a:ext cx="340" cy="115"/>
              <a:chOff x="2445" y="4554"/>
              <a:chExt cx="340" cy="115"/>
            </a:xfrm>
          </p:grpSpPr>
          <p:sp>
            <p:nvSpPr>
              <p:cNvPr id="15829" name="WordArt 469">
                <a:extLst>
                  <a:ext uri="{FF2B5EF4-FFF2-40B4-BE49-F238E27FC236}">
                    <a16:creationId xmlns:a16="http://schemas.microsoft.com/office/drawing/2014/main" id="{E001BECA-24F1-4DAF-A02C-4F6DEA6C433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4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  <p:sp>
            <p:nvSpPr>
              <p:cNvPr id="15830" name="WordArt 470">
                <a:extLst>
                  <a:ext uri="{FF2B5EF4-FFF2-40B4-BE49-F238E27FC236}">
                    <a16:creationId xmlns:a16="http://schemas.microsoft.com/office/drawing/2014/main" id="{57CB6E5E-0EDA-4AFD-AA3C-DEAF71EDA6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5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</p:grpSp>
        <p:grpSp>
          <p:nvGrpSpPr>
            <p:cNvPr id="15831" name="Group 471">
              <a:extLst>
                <a:ext uri="{FF2B5EF4-FFF2-40B4-BE49-F238E27FC236}">
                  <a16:creationId xmlns:a16="http://schemas.microsoft.com/office/drawing/2014/main" id="{39CDE704-439E-441F-BE5D-E0BBC2793B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3421"/>
              <a:ext cx="340" cy="115"/>
              <a:chOff x="4145" y="3421"/>
              <a:chExt cx="340" cy="115"/>
            </a:xfrm>
          </p:grpSpPr>
          <p:sp>
            <p:nvSpPr>
              <p:cNvPr id="15832" name="WordArt 472">
                <a:extLst>
                  <a:ext uri="{FF2B5EF4-FFF2-40B4-BE49-F238E27FC236}">
                    <a16:creationId xmlns:a16="http://schemas.microsoft.com/office/drawing/2014/main" id="{62F9690D-D39F-43D4-BB62-629D95A3B7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  <p:sp>
            <p:nvSpPr>
              <p:cNvPr id="15833" name="WordArt 473">
                <a:extLst>
                  <a:ext uri="{FF2B5EF4-FFF2-40B4-BE49-F238E27FC236}">
                    <a16:creationId xmlns:a16="http://schemas.microsoft.com/office/drawing/2014/main" id="{7D6A6DC8-78B5-48B4-BAD1-4296AB4C292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</p:grpSp>
        <p:grpSp>
          <p:nvGrpSpPr>
            <p:cNvPr id="15834" name="Group 474">
              <a:extLst>
                <a:ext uri="{FF2B5EF4-FFF2-40B4-BE49-F238E27FC236}">
                  <a16:creationId xmlns:a16="http://schemas.microsoft.com/office/drawing/2014/main" id="{47C25BD6-619B-4DB1-9904-8C78A9E10A8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101"/>
              <a:ext cx="340" cy="115"/>
              <a:chOff x="4032" y="4101"/>
              <a:chExt cx="340" cy="115"/>
            </a:xfrm>
          </p:grpSpPr>
          <p:sp>
            <p:nvSpPr>
              <p:cNvPr id="15835" name="WordArt 475">
                <a:extLst>
                  <a:ext uri="{FF2B5EF4-FFF2-40B4-BE49-F238E27FC236}">
                    <a16:creationId xmlns:a16="http://schemas.microsoft.com/office/drawing/2014/main" id="{912E1B3E-F409-4D26-B3CA-BB954625FBA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  <p:sp>
            <p:nvSpPr>
              <p:cNvPr id="15836" name="WordArt 476">
                <a:extLst>
                  <a:ext uri="{FF2B5EF4-FFF2-40B4-BE49-F238E27FC236}">
                    <a16:creationId xmlns:a16="http://schemas.microsoft.com/office/drawing/2014/main" id="{388663B5-E4EB-40F2-A9B9-686E4EB47A0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</p:grpSp>
        <p:grpSp>
          <p:nvGrpSpPr>
            <p:cNvPr id="15837" name="Group 477">
              <a:extLst>
                <a:ext uri="{FF2B5EF4-FFF2-40B4-BE49-F238E27FC236}">
                  <a16:creationId xmlns:a16="http://schemas.microsoft.com/office/drawing/2014/main" id="{66650884-3F8B-4042-9517-512819E9372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4611"/>
              <a:ext cx="340" cy="115"/>
              <a:chOff x="4429" y="4611"/>
              <a:chExt cx="340" cy="115"/>
            </a:xfrm>
          </p:grpSpPr>
          <p:sp>
            <p:nvSpPr>
              <p:cNvPr id="15838" name="WordArt 478">
                <a:extLst>
                  <a:ext uri="{FF2B5EF4-FFF2-40B4-BE49-F238E27FC236}">
                    <a16:creationId xmlns:a16="http://schemas.microsoft.com/office/drawing/2014/main" id="{0421F3DD-72FA-4F09-A204-DEAEE1B078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  <p:sp>
            <p:nvSpPr>
              <p:cNvPr id="15839" name="WordArt 479">
                <a:extLst>
                  <a:ext uri="{FF2B5EF4-FFF2-40B4-BE49-F238E27FC236}">
                    <a16:creationId xmlns:a16="http://schemas.microsoft.com/office/drawing/2014/main" id="{5C3576BF-8779-4764-A1C3-6F6DBE747E3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</p:grpSp>
        <p:grpSp>
          <p:nvGrpSpPr>
            <p:cNvPr id="15840" name="Group 480">
              <a:extLst>
                <a:ext uri="{FF2B5EF4-FFF2-40B4-BE49-F238E27FC236}">
                  <a16:creationId xmlns:a16="http://schemas.microsoft.com/office/drawing/2014/main" id="{43CAC82B-AA16-4DB2-B0A4-66E9D63761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2400"/>
              <a:ext cx="283" cy="114"/>
              <a:chOff x="4883" y="2400"/>
              <a:chExt cx="283" cy="114"/>
            </a:xfrm>
          </p:grpSpPr>
          <p:sp>
            <p:nvSpPr>
              <p:cNvPr id="15841" name="WordArt 481">
                <a:extLst>
                  <a:ext uri="{FF2B5EF4-FFF2-40B4-BE49-F238E27FC236}">
                    <a16:creationId xmlns:a16="http://schemas.microsoft.com/office/drawing/2014/main" id="{27C738C5-7C15-48CA-BE7A-9244525543D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  <p:sp>
            <p:nvSpPr>
              <p:cNvPr id="15842" name="WordArt 482">
                <a:extLst>
                  <a:ext uri="{FF2B5EF4-FFF2-40B4-BE49-F238E27FC236}">
                    <a16:creationId xmlns:a16="http://schemas.microsoft.com/office/drawing/2014/main" id="{299C94F9-0436-48B5-AF89-ACB8EC0D71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</p:grpSp>
        <p:grpSp>
          <p:nvGrpSpPr>
            <p:cNvPr id="15843" name="Group 483">
              <a:extLst>
                <a:ext uri="{FF2B5EF4-FFF2-40B4-BE49-F238E27FC236}">
                  <a16:creationId xmlns:a16="http://schemas.microsoft.com/office/drawing/2014/main" id="{AF262517-9A74-4CF8-8E7B-3E9D84CEC9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0" y="2173"/>
              <a:ext cx="283" cy="114"/>
              <a:chOff x="5450" y="2173"/>
              <a:chExt cx="283" cy="114"/>
            </a:xfrm>
          </p:grpSpPr>
          <p:sp>
            <p:nvSpPr>
              <p:cNvPr id="15844" name="WordArt 484">
                <a:extLst>
                  <a:ext uri="{FF2B5EF4-FFF2-40B4-BE49-F238E27FC236}">
                    <a16:creationId xmlns:a16="http://schemas.microsoft.com/office/drawing/2014/main" id="{D110AB79-6EA1-46FB-ADE4-E2118A8BFB2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5845" name="WordArt 485">
                <a:extLst>
                  <a:ext uri="{FF2B5EF4-FFF2-40B4-BE49-F238E27FC236}">
                    <a16:creationId xmlns:a16="http://schemas.microsoft.com/office/drawing/2014/main" id="{E9AC1808-067E-49F1-97C2-CC533059AF8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5846" name="Group 486">
              <a:extLst>
                <a:ext uri="{FF2B5EF4-FFF2-40B4-BE49-F238E27FC236}">
                  <a16:creationId xmlns:a16="http://schemas.microsoft.com/office/drawing/2014/main" id="{7F27E47D-14D5-4468-B96A-F7344D1D5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1039"/>
              <a:ext cx="340" cy="115"/>
              <a:chOff x="4486" y="1039"/>
              <a:chExt cx="340" cy="115"/>
            </a:xfrm>
          </p:grpSpPr>
          <p:sp>
            <p:nvSpPr>
              <p:cNvPr id="15847" name="WordArt 487">
                <a:extLst>
                  <a:ext uri="{FF2B5EF4-FFF2-40B4-BE49-F238E27FC236}">
                    <a16:creationId xmlns:a16="http://schemas.microsoft.com/office/drawing/2014/main" id="{B0E87B07-0C4E-4A38-9172-273E84F8D3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39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  <p:sp>
            <p:nvSpPr>
              <p:cNvPr id="15848" name="WordArt 488">
                <a:extLst>
                  <a:ext uri="{FF2B5EF4-FFF2-40B4-BE49-F238E27FC236}">
                    <a16:creationId xmlns:a16="http://schemas.microsoft.com/office/drawing/2014/main" id="{4590C37A-E1AB-49BA-A04C-28A1F13C6B1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40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</p:grpSp>
        <p:grpSp>
          <p:nvGrpSpPr>
            <p:cNvPr id="15849" name="Group 489">
              <a:extLst>
                <a:ext uri="{FF2B5EF4-FFF2-40B4-BE49-F238E27FC236}">
                  <a16:creationId xmlns:a16="http://schemas.microsoft.com/office/drawing/2014/main" id="{F4E00AEE-6F3D-4463-967F-094950E2C3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4" y="2117"/>
              <a:ext cx="340" cy="115"/>
              <a:chOff x="2444" y="2117"/>
              <a:chExt cx="340" cy="115"/>
            </a:xfrm>
          </p:grpSpPr>
          <p:sp>
            <p:nvSpPr>
              <p:cNvPr id="15850" name="WordArt 490">
                <a:extLst>
                  <a:ext uri="{FF2B5EF4-FFF2-40B4-BE49-F238E27FC236}">
                    <a16:creationId xmlns:a16="http://schemas.microsoft.com/office/drawing/2014/main" id="{5B761029-2DF8-42D6-8CF5-0A68EF35C3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7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  <p:sp>
            <p:nvSpPr>
              <p:cNvPr id="15851" name="WordArt 491">
                <a:extLst>
                  <a:ext uri="{FF2B5EF4-FFF2-40B4-BE49-F238E27FC236}">
                    <a16:creationId xmlns:a16="http://schemas.microsoft.com/office/drawing/2014/main" id="{5F5A959E-75DC-4F6E-AB62-C2F2AD40369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8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</p:grpSp>
        <p:grpSp>
          <p:nvGrpSpPr>
            <p:cNvPr id="15852" name="Group 492">
              <a:extLst>
                <a:ext uri="{FF2B5EF4-FFF2-40B4-BE49-F238E27FC236}">
                  <a16:creationId xmlns:a16="http://schemas.microsoft.com/office/drawing/2014/main" id="{80A81428-FBEC-49AB-9063-11F6D24FD7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2117"/>
              <a:ext cx="283" cy="114"/>
              <a:chOff x="3806" y="2117"/>
              <a:chExt cx="283" cy="114"/>
            </a:xfrm>
          </p:grpSpPr>
          <p:sp>
            <p:nvSpPr>
              <p:cNvPr id="15853" name="WordArt 493">
                <a:extLst>
                  <a:ext uri="{FF2B5EF4-FFF2-40B4-BE49-F238E27FC236}">
                    <a16:creationId xmlns:a16="http://schemas.microsoft.com/office/drawing/2014/main" id="{D61643A9-EA80-47F3-A54D-7542BDFCC2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  <p:sp>
            <p:nvSpPr>
              <p:cNvPr id="15854" name="WordArt 494">
                <a:extLst>
                  <a:ext uri="{FF2B5EF4-FFF2-40B4-BE49-F238E27FC236}">
                    <a16:creationId xmlns:a16="http://schemas.microsoft.com/office/drawing/2014/main" id="{F23C3C59-9692-4BE1-B6DB-56CF959223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</p:grpSp>
        <p:grpSp>
          <p:nvGrpSpPr>
            <p:cNvPr id="15855" name="Group 495">
              <a:extLst>
                <a:ext uri="{FF2B5EF4-FFF2-40B4-BE49-F238E27FC236}">
                  <a16:creationId xmlns:a16="http://schemas.microsoft.com/office/drawing/2014/main" id="{C660A753-8172-4D63-BC53-3FC356A89B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1" y="2457"/>
              <a:ext cx="283" cy="114"/>
              <a:chOff x="3181" y="2457"/>
              <a:chExt cx="283" cy="114"/>
            </a:xfrm>
          </p:grpSpPr>
          <p:sp>
            <p:nvSpPr>
              <p:cNvPr id="15856" name="WordArt 496">
                <a:extLst>
                  <a:ext uri="{FF2B5EF4-FFF2-40B4-BE49-F238E27FC236}">
                    <a16:creationId xmlns:a16="http://schemas.microsoft.com/office/drawing/2014/main" id="{3162CA50-C628-44CD-A90E-46487E4A6D6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  <p:sp>
            <p:nvSpPr>
              <p:cNvPr id="15857" name="WordArt 497">
                <a:extLst>
                  <a:ext uri="{FF2B5EF4-FFF2-40B4-BE49-F238E27FC236}">
                    <a16:creationId xmlns:a16="http://schemas.microsoft.com/office/drawing/2014/main" id="{7F9A05CE-1905-4DAC-9C87-4E3A9F2AEF0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</p:grpSp>
        <p:grpSp>
          <p:nvGrpSpPr>
            <p:cNvPr id="15858" name="Group 498">
              <a:extLst>
                <a:ext uri="{FF2B5EF4-FFF2-40B4-BE49-F238E27FC236}">
                  <a16:creationId xmlns:a16="http://schemas.microsoft.com/office/drawing/2014/main" id="{9E9EE538-D170-471C-99DA-E7725B495E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8" y="2854"/>
              <a:ext cx="283" cy="114"/>
              <a:chOff x="2388" y="2854"/>
              <a:chExt cx="283" cy="114"/>
            </a:xfrm>
          </p:grpSpPr>
          <p:sp>
            <p:nvSpPr>
              <p:cNvPr id="15859" name="WordArt 499">
                <a:extLst>
                  <a:ext uri="{FF2B5EF4-FFF2-40B4-BE49-F238E27FC236}">
                    <a16:creationId xmlns:a16="http://schemas.microsoft.com/office/drawing/2014/main" id="{5E791545-48D4-464B-9157-90721D75AA6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  <p:sp>
            <p:nvSpPr>
              <p:cNvPr id="15860" name="WordArt 500">
                <a:extLst>
                  <a:ext uri="{FF2B5EF4-FFF2-40B4-BE49-F238E27FC236}">
                    <a16:creationId xmlns:a16="http://schemas.microsoft.com/office/drawing/2014/main" id="{32A14E86-A92A-423E-BBDB-A14BDF0AC7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</p:grpSp>
        <p:grpSp>
          <p:nvGrpSpPr>
            <p:cNvPr id="15861" name="Group 501">
              <a:extLst>
                <a:ext uri="{FF2B5EF4-FFF2-40B4-BE49-F238E27FC236}">
                  <a16:creationId xmlns:a16="http://schemas.microsoft.com/office/drawing/2014/main" id="{CB5E11C4-1BAE-4883-A91F-03C6B09355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1493"/>
              <a:ext cx="283" cy="114"/>
              <a:chOff x="3295" y="1493"/>
              <a:chExt cx="283" cy="114"/>
            </a:xfrm>
          </p:grpSpPr>
          <p:sp>
            <p:nvSpPr>
              <p:cNvPr id="15862" name="WordArt 502">
                <a:extLst>
                  <a:ext uri="{FF2B5EF4-FFF2-40B4-BE49-F238E27FC236}">
                    <a16:creationId xmlns:a16="http://schemas.microsoft.com/office/drawing/2014/main" id="{EF103ED8-4C6B-4C03-8F95-D91C287D73C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  <p:sp>
            <p:nvSpPr>
              <p:cNvPr id="15863" name="WordArt 503">
                <a:extLst>
                  <a:ext uri="{FF2B5EF4-FFF2-40B4-BE49-F238E27FC236}">
                    <a16:creationId xmlns:a16="http://schemas.microsoft.com/office/drawing/2014/main" id="{574B8FA6-10AA-4DA5-A744-58748D6BD8F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</p:grpSp>
        <p:grpSp>
          <p:nvGrpSpPr>
            <p:cNvPr id="15864" name="Group 504">
              <a:extLst>
                <a:ext uri="{FF2B5EF4-FFF2-40B4-BE49-F238E27FC236}">
                  <a16:creationId xmlns:a16="http://schemas.microsoft.com/office/drawing/2014/main" id="{816D6822-E9C0-4D9B-AD16-44EF5730581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1607"/>
              <a:ext cx="283" cy="114"/>
              <a:chOff x="4883" y="1607"/>
              <a:chExt cx="283" cy="114"/>
            </a:xfrm>
          </p:grpSpPr>
          <p:sp>
            <p:nvSpPr>
              <p:cNvPr id="15865" name="WordArt 505">
                <a:extLst>
                  <a:ext uri="{FF2B5EF4-FFF2-40B4-BE49-F238E27FC236}">
                    <a16:creationId xmlns:a16="http://schemas.microsoft.com/office/drawing/2014/main" id="{A2168393-4BB2-407E-8E78-F49759872EF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  <p:sp>
            <p:nvSpPr>
              <p:cNvPr id="15866" name="WordArt 506">
                <a:extLst>
                  <a:ext uri="{FF2B5EF4-FFF2-40B4-BE49-F238E27FC236}">
                    <a16:creationId xmlns:a16="http://schemas.microsoft.com/office/drawing/2014/main" id="{A9ABBC12-BDA2-41D9-84A6-CF225D798F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</p:grpSp>
        <p:grpSp>
          <p:nvGrpSpPr>
            <p:cNvPr id="15867" name="Group 507">
              <a:extLst>
                <a:ext uri="{FF2B5EF4-FFF2-40B4-BE49-F238E27FC236}">
                  <a16:creationId xmlns:a16="http://schemas.microsoft.com/office/drawing/2014/main" id="{AC328C9A-5F6D-4D96-B795-FD8B10EA1E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1890"/>
              <a:ext cx="283" cy="114"/>
              <a:chOff x="4429" y="1890"/>
              <a:chExt cx="283" cy="114"/>
            </a:xfrm>
          </p:grpSpPr>
          <p:sp>
            <p:nvSpPr>
              <p:cNvPr id="15868" name="WordArt 508">
                <a:extLst>
                  <a:ext uri="{FF2B5EF4-FFF2-40B4-BE49-F238E27FC236}">
                    <a16:creationId xmlns:a16="http://schemas.microsoft.com/office/drawing/2014/main" id="{BE851784-BCBE-41EA-B01E-72CDB87D1CD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  <p:sp>
            <p:nvSpPr>
              <p:cNvPr id="15869" name="WordArt 509">
                <a:extLst>
                  <a:ext uri="{FF2B5EF4-FFF2-40B4-BE49-F238E27FC236}">
                    <a16:creationId xmlns:a16="http://schemas.microsoft.com/office/drawing/2014/main" id="{BD28CB72-3677-4FE8-9A9F-D212DB4BEDF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</p:grpSp>
        <p:grpSp>
          <p:nvGrpSpPr>
            <p:cNvPr id="15870" name="Group 510">
              <a:extLst>
                <a:ext uri="{FF2B5EF4-FFF2-40B4-BE49-F238E27FC236}">
                  <a16:creationId xmlns:a16="http://schemas.microsoft.com/office/drawing/2014/main" id="{BE388391-52B3-4ADC-8213-8691653F68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2911"/>
              <a:ext cx="283" cy="113"/>
              <a:chOff x="3352" y="2911"/>
              <a:chExt cx="283" cy="113"/>
            </a:xfrm>
          </p:grpSpPr>
          <p:sp>
            <p:nvSpPr>
              <p:cNvPr id="15871" name="WordArt 511">
                <a:extLst>
                  <a:ext uri="{FF2B5EF4-FFF2-40B4-BE49-F238E27FC236}">
                    <a16:creationId xmlns:a16="http://schemas.microsoft.com/office/drawing/2014/main" id="{3FEAEDBA-780D-4078-BAD6-53DD664187B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  <p:sp>
            <p:nvSpPr>
              <p:cNvPr id="15872" name="WordArt 512">
                <a:extLst>
                  <a:ext uri="{FF2B5EF4-FFF2-40B4-BE49-F238E27FC236}">
                    <a16:creationId xmlns:a16="http://schemas.microsoft.com/office/drawing/2014/main" id="{A73EBA24-0B5E-43BB-8737-4B585763D43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90" name="Group 354">
            <a:extLst>
              <a:ext uri="{FF2B5EF4-FFF2-40B4-BE49-F238E27FC236}">
                <a16:creationId xmlns:a16="http://schemas.microsoft.com/office/drawing/2014/main" id="{BB1C0D2E-F91B-42EE-AC97-88D617800D98}"/>
              </a:ext>
            </a:extLst>
          </p:cNvPr>
          <p:cNvGrpSpPr>
            <a:grpSpLocks/>
          </p:cNvGrpSpPr>
          <p:nvPr/>
        </p:nvGrpSpPr>
        <p:grpSpPr bwMode="auto">
          <a:xfrm>
            <a:off x="1539875" y="660400"/>
            <a:ext cx="7921625" cy="8101013"/>
            <a:chOff x="970" y="416"/>
            <a:chExt cx="4990" cy="5103"/>
          </a:xfrm>
        </p:grpSpPr>
        <p:grpSp>
          <p:nvGrpSpPr>
            <p:cNvPr id="14568" name="Group 232">
              <a:extLst>
                <a:ext uri="{FF2B5EF4-FFF2-40B4-BE49-F238E27FC236}">
                  <a16:creationId xmlns:a16="http://schemas.microsoft.com/office/drawing/2014/main" id="{7497560E-2A5B-4543-B4FB-2F4779AE96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0" y="416"/>
              <a:ext cx="4990" cy="5103"/>
              <a:chOff x="970" y="416"/>
              <a:chExt cx="4990" cy="5103"/>
            </a:xfrm>
          </p:grpSpPr>
          <p:sp>
            <p:nvSpPr>
              <p:cNvPr id="14491" name="Freeform 155">
                <a:extLst>
                  <a:ext uri="{FF2B5EF4-FFF2-40B4-BE49-F238E27FC236}">
                    <a16:creationId xmlns:a16="http://schemas.microsoft.com/office/drawing/2014/main" id="{AA8DF05C-F0B2-48F7-89C5-2EBD600659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8" y="4498"/>
                <a:ext cx="908" cy="1021"/>
              </a:xfrm>
              <a:custGeom>
                <a:avLst/>
                <a:gdLst>
                  <a:gd name="T0" fmla="*/ 0 w 908"/>
                  <a:gd name="T1" fmla="*/ 0 h 1021"/>
                  <a:gd name="T2" fmla="*/ 0 w 908"/>
                  <a:gd name="T3" fmla="*/ 794 h 1021"/>
                  <a:gd name="T4" fmla="*/ 227 w 908"/>
                  <a:gd name="T5" fmla="*/ 794 h 1021"/>
                  <a:gd name="T6" fmla="*/ 227 w 908"/>
                  <a:gd name="T7" fmla="*/ 907 h 1021"/>
                  <a:gd name="T8" fmla="*/ 341 w 908"/>
                  <a:gd name="T9" fmla="*/ 907 h 1021"/>
                  <a:gd name="T10" fmla="*/ 341 w 908"/>
                  <a:gd name="T11" fmla="*/ 1021 h 1021"/>
                  <a:gd name="T12" fmla="*/ 567 w 908"/>
                  <a:gd name="T13" fmla="*/ 1021 h 1021"/>
                  <a:gd name="T14" fmla="*/ 567 w 908"/>
                  <a:gd name="T15" fmla="*/ 907 h 1021"/>
                  <a:gd name="T16" fmla="*/ 794 w 908"/>
                  <a:gd name="T17" fmla="*/ 907 h 1021"/>
                  <a:gd name="T18" fmla="*/ 794 w 908"/>
                  <a:gd name="T19" fmla="*/ 794 h 1021"/>
                  <a:gd name="T20" fmla="*/ 908 w 908"/>
                  <a:gd name="T21" fmla="*/ 794 h 1021"/>
                  <a:gd name="T22" fmla="*/ 908 w 908"/>
                  <a:gd name="T23" fmla="*/ 454 h 1021"/>
                  <a:gd name="T24" fmla="*/ 794 w 908"/>
                  <a:gd name="T25" fmla="*/ 454 h 1021"/>
                  <a:gd name="T26" fmla="*/ 794 w 908"/>
                  <a:gd name="T27" fmla="*/ 340 h 1021"/>
                  <a:gd name="T28" fmla="*/ 567 w 908"/>
                  <a:gd name="T29" fmla="*/ 340 h 1021"/>
                  <a:gd name="T30" fmla="*/ 567 w 908"/>
                  <a:gd name="T31" fmla="*/ 114 h 1021"/>
                  <a:gd name="T32" fmla="*/ 454 w 908"/>
                  <a:gd name="T33" fmla="*/ 114 h 1021"/>
                  <a:gd name="T34" fmla="*/ 454 w 908"/>
                  <a:gd name="T35" fmla="*/ 0 h 1021"/>
                  <a:gd name="T36" fmla="*/ 0 w 908"/>
                  <a:gd name="T3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08" h="1021">
                    <a:moveTo>
                      <a:pt x="0" y="0"/>
                    </a:move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1" y="907"/>
                    </a:lnTo>
                    <a:lnTo>
                      <a:pt x="341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794" y="907"/>
                    </a:lnTo>
                    <a:lnTo>
                      <a:pt x="794" y="794"/>
                    </a:lnTo>
                    <a:lnTo>
                      <a:pt x="908" y="794"/>
                    </a:lnTo>
                    <a:lnTo>
                      <a:pt x="908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567" y="340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2" name="Freeform 156">
                <a:extLst>
                  <a:ext uri="{FF2B5EF4-FFF2-40B4-BE49-F238E27FC236}">
                    <a16:creationId xmlns:a16="http://schemas.microsoft.com/office/drawing/2014/main" id="{F47802C2-A478-4309-8D84-192E664750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2" y="3704"/>
                <a:ext cx="680" cy="794"/>
              </a:xfrm>
              <a:custGeom>
                <a:avLst/>
                <a:gdLst>
                  <a:gd name="T0" fmla="*/ 453 w 680"/>
                  <a:gd name="T1" fmla="*/ 794 h 794"/>
                  <a:gd name="T2" fmla="*/ 453 w 680"/>
                  <a:gd name="T3" fmla="*/ 567 h 794"/>
                  <a:gd name="T4" fmla="*/ 567 w 680"/>
                  <a:gd name="T5" fmla="*/ 567 h 794"/>
                  <a:gd name="T6" fmla="*/ 567 w 680"/>
                  <a:gd name="T7" fmla="*/ 227 h 794"/>
                  <a:gd name="T8" fmla="*/ 680 w 680"/>
                  <a:gd name="T9" fmla="*/ 227 h 794"/>
                  <a:gd name="T10" fmla="*/ 680 w 680"/>
                  <a:gd name="T11" fmla="*/ 114 h 794"/>
                  <a:gd name="T12" fmla="*/ 453 w 680"/>
                  <a:gd name="T13" fmla="*/ 114 h 794"/>
                  <a:gd name="T14" fmla="*/ 453 w 680"/>
                  <a:gd name="T15" fmla="*/ 0 h 794"/>
                  <a:gd name="T16" fmla="*/ 340 w 680"/>
                  <a:gd name="T17" fmla="*/ 0 h 794"/>
                  <a:gd name="T18" fmla="*/ 113 w 680"/>
                  <a:gd name="T19" fmla="*/ 0 h 794"/>
                  <a:gd name="T20" fmla="*/ 113 w 680"/>
                  <a:gd name="T21" fmla="*/ 114 h 794"/>
                  <a:gd name="T22" fmla="*/ 0 w 680"/>
                  <a:gd name="T23" fmla="*/ 114 h 794"/>
                  <a:gd name="T24" fmla="*/ 0 w 680"/>
                  <a:gd name="T25" fmla="*/ 681 h 794"/>
                  <a:gd name="T26" fmla="*/ 113 w 680"/>
                  <a:gd name="T27" fmla="*/ 681 h 794"/>
                  <a:gd name="T28" fmla="*/ 113 w 680"/>
                  <a:gd name="T29" fmla="*/ 794 h 794"/>
                  <a:gd name="T30" fmla="*/ 453 w 680"/>
                  <a:gd name="T31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794">
                    <a:moveTo>
                      <a:pt x="453" y="794"/>
                    </a:move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794"/>
                    </a:lnTo>
                    <a:lnTo>
                      <a:pt x="453" y="794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3" name="Freeform 157">
                <a:extLst>
                  <a:ext uri="{FF2B5EF4-FFF2-40B4-BE49-F238E27FC236}">
                    <a16:creationId xmlns:a16="http://schemas.microsoft.com/office/drawing/2014/main" id="{08032B08-4B52-4B61-8E77-6F1E1F9BB2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45" y="3931"/>
                <a:ext cx="794" cy="1361"/>
              </a:xfrm>
              <a:custGeom>
                <a:avLst/>
                <a:gdLst>
                  <a:gd name="T0" fmla="*/ 341 w 794"/>
                  <a:gd name="T1" fmla="*/ 1361 h 1361"/>
                  <a:gd name="T2" fmla="*/ 341 w 794"/>
                  <a:gd name="T3" fmla="*/ 1021 h 1361"/>
                  <a:gd name="T4" fmla="*/ 227 w 794"/>
                  <a:gd name="T5" fmla="*/ 1021 h 1361"/>
                  <a:gd name="T6" fmla="*/ 227 w 794"/>
                  <a:gd name="T7" fmla="*/ 907 h 1361"/>
                  <a:gd name="T8" fmla="*/ 0 w 794"/>
                  <a:gd name="T9" fmla="*/ 907 h 1361"/>
                  <a:gd name="T10" fmla="*/ 0 w 794"/>
                  <a:gd name="T11" fmla="*/ 681 h 1361"/>
                  <a:gd name="T12" fmla="*/ 114 w 794"/>
                  <a:gd name="T13" fmla="*/ 681 h 1361"/>
                  <a:gd name="T14" fmla="*/ 114 w 794"/>
                  <a:gd name="T15" fmla="*/ 567 h 1361"/>
                  <a:gd name="T16" fmla="*/ 227 w 794"/>
                  <a:gd name="T17" fmla="*/ 567 h 1361"/>
                  <a:gd name="T18" fmla="*/ 227 w 794"/>
                  <a:gd name="T19" fmla="*/ 340 h 1361"/>
                  <a:gd name="T20" fmla="*/ 341 w 794"/>
                  <a:gd name="T21" fmla="*/ 340 h 1361"/>
                  <a:gd name="T22" fmla="*/ 341 w 794"/>
                  <a:gd name="T23" fmla="*/ 0 h 1361"/>
                  <a:gd name="T24" fmla="*/ 794 w 794"/>
                  <a:gd name="T25" fmla="*/ 0 h 1361"/>
                  <a:gd name="T26" fmla="*/ 794 w 794"/>
                  <a:gd name="T27" fmla="*/ 454 h 1361"/>
                  <a:gd name="T28" fmla="*/ 681 w 794"/>
                  <a:gd name="T29" fmla="*/ 454 h 1361"/>
                  <a:gd name="T30" fmla="*/ 681 w 794"/>
                  <a:gd name="T31" fmla="*/ 907 h 1361"/>
                  <a:gd name="T32" fmla="*/ 794 w 794"/>
                  <a:gd name="T33" fmla="*/ 907 h 1361"/>
                  <a:gd name="T34" fmla="*/ 794 w 794"/>
                  <a:gd name="T35" fmla="*/ 1248 h 1361"/>
                  <a:gd name="T36" fmla="*/ 454 w 794"/>
                  <a:gd name="T37" fmla="*/ 1248 h 1361"/>
                  <a:gd name="T38" fmla="*/ 454 w 794"/>
                  <a:gd name="T39" fmla="*/ 1361 h 1361"/>
                  <a:gd name="T40" fmla="*/ 341 w 794"/>
                  <a:gd name="T41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4" h="1361">
                    <a:moveTo>
                      <a:pt x="341" y="1361"/>
                    </a:moveTo>
                    <a:lnTo>
                      <a:pt x="341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0"/>
                    </a:lnTo>
                    <a:lnTo>
                      <a:pt x="794" y="0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907"/>
                    </a:lnTo>
                    <a:lnTo>
                      <a:pt x="794" y="907"/>
                    </a:lnTo>
                    <a:lnTo>
                      <a:pt x="794" y="1248"/>
                    </a:lnTo>
                    <a:lnTo>
                      <a:pt x="454" y="1248"/>
                    </a:lnTo>
                    <a:lnTo>
                      <a:pt x="454" y="1361"/>
                    </a:lnTo>
                    <a:lnTo>
                      <a:pt x="341" y="136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4" name="Freeform 158">
                <a:extLst>
                  <a:ext uri="{FF2B5EF4-FFF2-40B4-BE49-F238E27FC236}">
                    <a16:creationId xmlns:a16="http://schemas.microsoft.com/office/drawing/2014/main" id="{DD8C7F44-0BE6-45ED-9219-F8ABBF5E6F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26" y="4045"/>
                <a:ext cx="1020" cy="1360"/>
              </a:xfrm>
              <a:custGeom>
                <a:avLst/>
                <a:gdLst>
                  <a:gd name="T0" fmla="*/ 113 w 1020"/>
                  <a:gd name="T1" fmla="*/ 1247 h 1360"/>
                  <a:gd name="T2" fmla="*/ 113 w 1020"/>
                  <a:gd name="T3" fmla="*/ 793 h 1360"/>
                  <a:gd name="T4" fmla="*/ 0 w 1020"/>
                  <a:gd name="T5" fmla="*/ 793 h 1360"/>
                  <a:gd name="T6" fmla="*/ 0 w 1020"/>
                  <a:gd name="T7" fmla="*/ 340 h 1360"/>
                  <a:gd name="T8" fmla="*/ 113 w 1020"/>
                  <a:gd name="T9" fmla="*/ 340 h 1360"/>
                  <a:gd name="T10" fmla="*/ 113 w 1020"/>
                  <a:gd name="T11" fmla="*/ 113 h 1360"/>
                  <a:gd name="T12" fmla="*/ 340 w 1020"/>
                  <a:gd name="T13" fmla="*/ 113 h 1360"/>
                  <a:gd name="T14" fmla="*/ 340 w 1020"/>
                  <a:gd name="T15" fmla="*/ 0 h 1360"/>
                  <a:gd name="T16" fmla="*/ 680 w 1020"/>
                  <a:gd name="T17" fmla="*/ 0 h 1360"/>
                  <a:gd name="T18" fmla="*/ 680 w 1020"/>
                  <a:gd name="T19" fmla="*/ 113 h 1360"/>
                  <a:gd name="T20" fmla="*/ 794 w 1020"/>
                  <a:gd name="T21" fmla="*/ 113 h 1360"/>
                  <a:gd name="T22" fmla="*/ 794 w 1020"/>
                  <a:gd name="T23" fmla="*/ 453 h 1360"/>
                  <a:gd name="T24" fmla="*/ 680 w 1020"/>
                  <a:gd name="T25" fmla="*/ 453 h 1360"/>
                  <a:gd name="T26" fmla="*/ 680 w 1020"/>
                  <a:gd name="T27" fmla="*/ 340 h 1360"/>
                  <a:gd name="T28" fmla="*/ 567 w 1020"/>
                  <a:gd name="T29" fmla="*/ 340 h 1360"/>
                  <a:gd name="T30" fmla="*/ 567 w 1020"/>
                  <a:gd name="T31" fmla="*/ 680 h 1360"/>
                  <a:gd name="T32" fmla="*/ 907 w 1020"/>
                  <a:gd name="T33" fmla="*/ 680 h 1360"/>
                  <a:gd name="T34" fmla="*/ 907 w 1020"/>
                  <a:gd name="T35" fmla="*/ 793 h 1360"/>
                  <a:gd name="T36" fmla="*/ 1020 w 1020"/>
                  <a:gd name="T37" fmla="*/ 793 h 1360"/>
                  <a:gd name="T38" fmla="*/ 1020 w 1020"/>
                  <a:gd name="T39" fmla="*/ 1134 h 1360"/>
                  <a:gd name="T40" fmla="*/ 907 w 1020"/>
                  <a:gd name="T41" fmla="*/ 1134 h 1360"/>
                  <a:gd name="T42" fmla="*/ 907 w 1020"/>
                  <a:gd name="T43" fmla="*/ 1360 h 1360"/>
                  <a:gd name="T44" fmla="*/ 794 w 1020"/>
                  <a:gd name="T45" fmla="*/ 1360 h 1360"/>
                  <a:gd name="T46" fmla="*/ 794 w 1020"/>
                  <a:gd name="T47" fmla="*/ 1247 h 1360"/>
                  <a:gd name="T48" fmla="*/ 113 w 1020"/>
                  <a:gd name="T49" fmla="*/ 1247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20" h="1360">
                    <a:moveTo>
                      <a:pt x="113" y="1247"/>
                    </a:moveTo>
                    <a:lnTo>
                      <a:pt x="113" y="793"/>
                    </a:lnTo>
                    <a:lnTo>
                      <a:pt x="0" y="79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680" y="0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680"/>
                    </a:lnTo>
                    <a:lnTo>
                      <a:pt x="907" y="680"/>
                    </a:lnTo>
                    <a:lnTo>
                      <a:pt x="907" y="793"/>
                    </a:lnTo>
                    <a:lnTo>
                      <a:pt x="1020" y="793"/>
                    </a:lnTo>
                    <a:lnTo>
                      <a:pt x="1020" y="1134"/>
                    </a:lnTo>
                    <a:lnTo>
                      <a:pt x="907" y="1134"/>
                    </a:lnTo>
                    <a:lnTo>
                      <a:pt x="907" y="1360"/>
                    </a:lnTo>
                    <a:lnTo>
                      <a:pt x="794" y="1360"/>
                    </a:lnTo>
                    <a:lnTo>
                      <a:pt x="794" y="1247"/>
                    </a:lnTo>
                    <a:lnTo>
                      <a:pt x="113" y="124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5" name="Freeform 159">
                <a:extLst>
                  <a:ext uri="{FF2B5EF4-FFF2-40B4-BE49-F238E27FC236}">
                    <a16:creationId xmlns:a16="http://schemas.microsoft.com/office/drawing/2014/main" id="{385C5CA1-FBBD-4434-A779-B50F1BCAF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3251"/>
                <a:ext cx="793" cy="907"/>
              </a:xfrm>
              <a:custGeom>
                <a:avLst/>
                <a:gdLst>
                  <a:gd name="T0" fmla="*/ 0 w 793"/>
                  <a:gd name="T1" fmla="*/ 680 h 907"/>
                  <a:gd name="T2" fmla="*/ 0 w 793"/>
                  <a:gd name="T3" fmla="*/ 340 h 907"/>
                  <a:gd name="T4" fmla="*/ 0 w 793"/>
                  <a:gd name="T5" fmla="*/ 227 h 907"/>
                  <a:gd name="T6" fmla="*/ 113 w 793"/>
                  <a:gd name="T7" fmla="*/ 227 h 907"/>
                  <a:gd name="T8" fmla="*/ 113 w 793"/>
                  <a:gd name="T9" fmla="*/ 0 h 907"/>
                  <a:gd name="T10" fmla="*/ 793 w 793"/>
                  <a:gd name="T11" fmla="*/ 0 h 907"/>
                  <a:gd name="T12" fmla="*/ 793 w 793"/>
                  <a:gd name="T13" fmla="*/ 794 h 907"/>
                  <a:gd name="T14" fmla="*/ 680 w 793"/>
                  <a:gd name="T15" fmla="*/ 794 h 907"/>
                  <a:gd name="T16" fmla="*/ 680 w 793"/>
                  <a:gd name="T17" fmla="*/ 907 h 907"/>
                  <a:gd name="T18" fmla="*/ 453 w 793"/>
                  <a:gd name="T19" fmla="*/ 907 h 907"/>
                  <a:gd name="T20" fmla="*/ 453 w 793"/>
                  <a:gd name="T21" fmla="*/ 680 h 907"/>
                  <a:gd name="T22" fmla="*/ 0 w 793"/>
                  <a:gd name="T23" fmla="*/ 68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3" h="907">
                    <a:moveTo>
                      <a:pt x="0" y="680"/>
                    </a:move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lnTo>
                      <a:pt x="793" y="0"/>
                    </a:lnTo>
                    <a:lnTo>
                      <a:pt x="793" y="794"/>
                    </a:lnTo>
                    <a:lnTo>
                      <a:pt x="680" y="794"/>
                    </a:lnTo>
                    <a:lnTo>
                      <a:pt x="680" y="907"/>
                    </a:lnTo>
                    <a:lnTo>
                      <a:pt x="453" y="907"/>
                    </a:lnTo>
                    <a:lnTo>
                      <a:pt x="453" y="680"/>
                    </a:lnTo>
                    <a:lnTo>
                      <a:pt x="0" y="68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6" name="Freeform 160">
                <a:extLst>
                  <a:ext uri="{FF2B5EF4-FFF2-40B4-BE49-F238E27FC236}">
                    <a16:creationId xmlns:a16="http://schemas.microsoft.com/office/drawing/2014/main" id="{B25DC44A-3278-4EFF-A3B7-FF6A66707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3818"/>
                <a:ext cx="681" cy="794"/>
              </a:xfrm>
              <a:custGeom>
                <a:avLst/>
                <a:gdLst>
                  <a:gd name="T0" fmla="*/ 681 w 681"/>
                  <a:gd name="T1" fmla="*/ 0 h 794"/>
                  <a:gd name="T2" fmla="*/ 681 w 681"/>
                  <a:gd name="T3" fmla="*/ 453 h 794"/>
                  <a:gd name="T4" fmla="*/ 567 w 681"/>
                  <a:gd name="T5" fmla="*/ 453 h 794"/>
                  <a:gd name="T6" fmla="*/ 567 w 681"/>
                  <a:gd name="T7" fmla="*/ 680 h 794"/>
                  <a:gd name="T8" fmla="*/ 454 w 681"/>
                  <a:gd name="T9" fmla="*/ 680 h 794"/>
                  <a:gd name="T10" fmla="*/ 454 w 681"/>
                  <a:gd name="T11" fmla="*/ 794 h 794"/>
                  <a:gd name="T12" fmla="*/ 227 w 681"/>
                  <a:gd name="T13" fmla="*/ 794 h 794"/>
                  <a:gd name="T14" fmla="*/ 227 w 681"/>
                  <a:gd name="T15" fmla="*/ 680 h 794"/>
                  <a:gd name="T16" fmla="*/ 0 w 681"/>
                  <a:gd name="T17" fmla="*/ 680 h 794"/>
                  <a:gd name="T18" fmla="*/ 0 w 681"/>
                  <a:gd name="T19" fmla="*/ 453 h 794"/>
                  <a:gd name="T20" fmla="*/ 114 w 681"/>
                  <a:gd name="T21" fmla="*/ 453 h 794"/>
                  <a:gd name="T22" fmla="*/ 114 w 681"/>
                  <a:gd name="T23" fmla="*/ 113 h 794"/>
                  <a:gd name="T24" fmla="*/ 227 w 681"/>
                  <a:gd name="T25" fmla="*/ 113 h 794"/>
                  <a:gd name="T26" fmla="*/ 227 w 681"/>
                  <a:gd name="T27" fmla="*/ 0 h 794"/>
                  <a:gd name="T28" fmla="*/ 681 w 681"/>
                  <a:gd name="T29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794">
                    <a:moveTo>
                      <a:pt x="681" y="0"/>
                    </a:moveTo>
                    <a:lnTo>
                      <a:pt x="681" y="453"/>
                    </a:lnTo>
                    <a:lnTo>
                      <a:pt x="567" y="453"/>
                    </a:lnTo>
                    <a:lnTo>
                      <a:pt x="567" y="680"/>
                    </a:lnTo>
                    <a:lnTo>
                      <a:pt x="454" y="680"/>
                    </a:lnTo>
                    <a:lnTo>
                      <a:pt x="454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0"/>
                    </a:lnTo>
                    <a:lnTo>
                      <a:pt x="681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7" name="Freeform 161">
                <a:extLst>
                  <a:ext uri="{FF2B5EF4-FFF2-40B4-BE49-F238E27FC236}">
                    <a16:creationId xmlns:a16="http://schemas.microsoft.com/office/drawing/2014/main" id="{E47E7AB6-7017-4DEF-BAE8-57C7B45424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99" y="2911"/>
                <a:ext cx="794" cy="340"/>
              </a:xfrm>
              <a:custGeom>
                <a:avLst/>
                <a:gdLst>
                  <a:gd name="T0" fmla="*/ 0 w 794"/>
                  <a:gd name="T1" fmla="*/ 340 h 340"/>
                  <a:gd name="T2" fmla="*/ 0 w 794"/>
                  <a:gd name="T3" fmla="*/ 0 h 340"/>
                  <a:gd name="T4" fmla="*/ 794 w 794"/>
                  <a:gd name="T5" fmla="*/ 0 h 340"/>
                  <a:gd name="T6" fmla="*/ 794 w 794"/>
                  <a:gd name="T7" fmla="*/ 226 h 340"/>
                  <a:gd name="T8" fmla="*/ 680 w 794"/>
                  <a:gd name="T9" fmla="*/ 226 h 340"/>
                  <a:gd name="T10" fmla="*/ 680 w 794"/>
                  <a:gd name="T11" fmla="*/ 340 h 340"/>
                  <a:gd name="T12" fmla="*/ 0 w 794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94" h="340">
                    <a:moveTo>
                      <a:pt x="0" y="340"/>
                    </a:moveTo>
                    <a:lnTo>
                      <a:pt x="0" y="0"/>
                    </a:lnTo>
                    <a:lnTo>
                      <a:pt x="794" y="0"/>
                    </a:lnTo>
                    <a:lnTo>
                      <a:pt x="794" y="226"/>
                    </a:lnTo>
                    <a:lnTo>
                      <a:pt x="680" y="226"/>
                    </a:lnTo>
                    <a:lnTo>
                      <a:pt x="680" y="340"/>
                    </a:lnTo>
                    <a:lnTo>
                      <a:pt x="0" y="34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98" name="Freeform 162">
                <a:extLst>
                  <a:ext uri="{FF2B5EF4-FFF2-40B4-BE49-F238E27FC236}">
                    <a16:creationId xmlns:a16="http://schemas.microsoft.com/office/drawing/2014/main" id="{DE501B68-88E5-4C35-8758-031F5D8232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32" y="3024"/>
                <a:ext cx="567" cy="794"/>
              </a:xfrm>
              <a:custGeom>
                <a:avLst/>
                <a:gdLst>
                  <a:gd name="T0" fmla="*/ 567 w 567"/>
                  <a:gd name="T1" fmla="*/ 0 h 794"/>
                  <a:gd name="T2" fmla="*/ 227 w 567"/>
                  <a:gd name="T3" fmla="*/ 0 h 794"/>
                  <a:gd name="T4" fmla="*/ 227 w 567"/>
                  <a:gd name="T5" fmla="*/ 227 h 794"/>
                  <a:gd name="T6" fmla="*/ 113 w 567"/>
                  <a:gd name="T7" fmla="*/ 227 h 794"/>
                  <a:gd name="T8" fmla="*/ 113 w 567"/>
                  <a:gd name="T9" fmla="*/ 454 h 794"/>
                  <a:gd name="T10" fmla="*/ 0 w 567"/>
                  <a:gd name="T11" fmla="*/ 454 h 794"/>
                  <a:gd name="T12" fmla="*/ 0 w 567"/>
                  <a:gd name="T13" fmla="*/ 794 h 794"/>
                  <a:gd name="T14" fmla="*/ 454 w 567"/>
                  <a:gd name="T15" fmla="*/ 794 h 794"/>
                  <a:gd name="T16" fmla="*/ 454 w 567"/>
                  <a:gd name="T17" fmla="*/ 454 h 794"/>
                  <a:gd name="T18" fmla="*/ 567 w 567"/>
                  <a:gd name="T19" fmla="*/ 454 h 794"/>
                  <a:gd name="T20" fmla="*/ 567 w 567"/>
                  <a:gd name="T21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794">
                    <a:moveTo>
                      <a:pt x="567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454" y="794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0" name="Freeform 164">
                <a:extLst>
                  <a:ext uri="{FF2B5EF4-FFF2-40B4-BE49-F238E27FC236}">
                    <a16:creationId xmlns:a16="http://schemas.microsoft.com/office/drawing/2014/main" id="{0D0A8282-8705-49A5-B5DA-650237E6E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05" y="2570"/>
                <a:ext cx="907" cy="908"/>
              </a:xfrm>
              <a:custGeom>
                <a:avLst/>
                <a:gdLst>
                  <a:gd name="T0" fmla="*/ 907 w 907"/>
                  <a:gd name="T1" fmla="*/ 0 h 908"/>
                  <a:gd name="T2" fmla="*/ 0 w 907"/>
                  <a:gd name="T3" fmla="*/ 0 h 908"/>
                  <a:gd name="T4" fmla="*/ 0 w 907"/>
                  <a:gd name="T5" fmla="*/ 681 h 908"/>
                  <a:gd name="T6" fmla="*/ 114 w 907"/>
                  <a:gd name="T7" fmla="*/ 681 h 908"/>
                  <a:gd name="T8" fmla="*/ 114 w 907"/>
                  <a:gd name="T9" fmla="*/ 794 h 908"/>
                  <a:gd name="T10" fmla="*/ 227 w 907"/>
                  <a:gd name="T11" fmla="*/ 794 h 908"/>
                  <a:gd name="T12" fmla="*/ 227 w 907"/>
                  <a:gd name="T13" fmla="*/ 908 h 908"/>
                  <a:gd name="T14" fmla="*/ 340 w 907"/>
                  <a:gd name="T15" fmla="*/ 908 h 908"/>
                  <a:gd name="T16" fmla="*/ 340 w 907"/>
                  <a:gd name="T17" fmla="*/ 681 h 908"/>
                  <a:gd name="T18" fmla="*/ 454 w 907"/>
                  <a:gd name="T19" fmla="*/ 681 h 908"/>
                  <a:gd name="T20" fmla="*/ 454 w 907"/>
                  <a:gd name="T21" fmla="*/ 454 h 908"/>
                  <a:gd name="T22" fmla="*/ 794 w 907"/>
                  <a:gd name="T23" fmla="*/ 454 h 908"/>
                  <a:gd name="T24" fmla="*/ 794 w 907"/>
                  <a:gd name="T25" fmla="*/ 341 h 908"/>
                  <a:gd name="T26" fmla="*/ 907 w 907"/>
                  <a:gd name="T27" fmla="*/ 341 h 908"/>
                  <a:gd name="T28" fmla="*/ 907 w 907"/>
                  <a:gd name="T2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7" h="908">
                    <a:moveTo>
                      <a:pt x="907" y="0"/>
                    </a:moveTo>
                    <a:lnTo>
                      <a:pt x="0" y="0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340" y="908"/>
                    </a:lnTo>
                    <a:lnTo>
                      <a:pt x="340" y="681"/>
                    </a:lnTo>
                    <a:lnTo>
                      <a:pt x="454" y="681"/>
                    </a:lnTo>
                    <a:lnTo>
                      <a:pt x="454" y="454"/>
                    </a:lnTo>
                    <a:lnTo>
                      <a:pt x="794" y="454"/>
                    </a:lnTo>
                    <a:lnTo>
                      <a:pt x="794" y="341"/>
                    </a:lnTo>
                    <a:lnTo>
                      <a:pt x="907" y="341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1" name="Freeform 165">
                <a:extLst>
                  <a:ext uri="{FF2B5EF4-FFF2-40B4-BE49-F238E27FC236}">
                    <a16:creationId xmlns:a16="http://schemas.microsoft.com/office/drawing/2014/main" id="{F74D8B8D-C7B8-48CF-AC78-91FF2896FE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2" y="2003"/>
                <a:ext cx="681" cy="908"/>
              </a:xfrm>
              <a:custGeom>
                <a:avLst/>
                <a:gdLst>
                  <a:gd name="T0" fmla="*/ 0 w 681"/>
                  <a:gd name="T1" fmla="*/ 908 h 908"/>
                  <a:gd name="T2" fmla="*/ 0 w 681"/>
                  <a:gd name="T3" fmla="*/ 114 h 908"/>
                  <a:gd name="T4" fmla="*/ 114 w 681"/>
                  <a:gd name="T5" fmla="*/ 114 h 908"/>
                  <a:gd name="T6" fmla="*/ 114 w 681"/>
                  <a:gd name="T7" fmla="*/ 0 h 908"/>
                  <a:gd name="T8" fmla="*/ 567 w 681"/>
                  <a:gd name="T9" fmla="*/ 0 h 908"/>
                  <a:gd name="T10" fmla="*/ 567 w 681"/>
                  <a:gd name="T11" fmla="*/ 567 h 908"/>
                  <a:gd name="T12" fmla="*/ 681 w 681"/>
                  <a:gd name="T13" fmla="*/ 567 h 908"/>
                  <a:gd name="T14" fmla="*/ 681 w 681"/>
                  <a:gd name="T15" fmla="*/ 908 h 908"/>
                  <a:gd name="T16" fmla="*/ 0 w 681"/>
                  <a:gd name="T17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1" h="908">
                    <a:moveTo>
                      <a:pt x="0" y="908"/>
                    </a:move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567" y="0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908"/>
                    </a:lnTo>
                    <a:lnTo>
                      <a:pt x="0" y="908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2" name="Freeform 166">
                <a:extLst>
                  <a:ext uri="{FF2B5EF4-FFF2-40B4-BE49-F238E27FC236}">
                    <a16:creationId xmlns:a16="http://schemas.microsoft.com/office/drawing/2014/main" id="{EA9CBAC6-DB38-4F50-81A1-051D9A3A4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9" y="1663"/>
                <a:ext cx="681" cy="907"/>
              </a:xfrm>
              <a:custGeom>
                <a:avLst/>
                <a:gdLst>
                  <a:gd name="T0" fmla="*/ 0 w 681"/>
                  <a:gd name="T1" fmla="*/ 907 h 907"/>
                  <a:gd name="T2" fmla="*/ 567 w 681"/>
                  <a:gd name="T3" fmla="*/ 907 h 907"/>
                  <a:gd name="T4" fmla="*/ 567 w 681"/>
                  <a:gd name="T5" fmla="*/ 567 h 907"/>
                  <a:gd name="T6" fmla="*/ 681 w 681"/>
                  <a:gd name="T7" fmla="*/ 567 h 907"/>
                  <a:gd name="T8" fmla="*/ 681 w 681"/>
                  <a:gd name="T9" fmla="*/ 227 h 907"/>
                  <a:gd name="T10" fmla="*/ 567 w 681"/>
                  <a:gd name="T11" fmla="*/ 227 h 907"/>
                  <a:gd name="T12" fmla="*/ 567 w 681"/>
                  <a:gd name="T13" fmla="*/ 0 h 907"/>
                  <a:gd name="T14" fmla="*/ 454 w 681"/>
                  <a:gd name="T15" fmla="*/ 0 h 907"/>
                  <a:gd name="T16" fmla="*/ 454 w 681"/>
                  <a:gd name="T17" fmla="*/ 227 h 907"/>
                  <a:gd name="T18" fmla="*/ 341 w 681"/>
                  <a:gd name="T19" fmla="*/ 227 h 907"/>
                  <a:gd name="T20" fmla="*/ 341 w 681"/>
                  <a:gd name="T21" fmla="*/ 340 h 907"/>
                  <a:gd name="T22" fmla="*/ 227 w 681"/>
                  <a:gd name="T23" fmla="*/ 340 h 907"/>
                  <a:gd name="T24" fmla="*/ 227 w 681"/>
                  <a:gd name="T25" fmla="*/ 227 h 907"/>
                  <a:gd name="T26" fmla="*/ 0 w 681"/>
                  <a:gd name="T27" fmla="*/ 227 h 907"/>
                  <a:gd name="T28" fmla="*/ 0 w 681"/>
                  <a:gd name="T29" fmla="*/ 907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1" h="907">
                    <a:moveTo>
                      <a:pt x="0" y="907"/>
                    </a:moveTo>
                    <a:lnTo>
                      <a:pt x="567" y="907"/>
                    </a:lnTo>
                    <a:lnTo>
                      <a:pt x="567" y="567"/>
                    </a:lnTo>
                    <a:lnTo>
                      <a:pt x="681" y="567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454" y="0"/>
                    </a:lnTo>
                    <a:lnTo>
                      <a:pt x="454" y="227"/>
                    </a:lnTo>
                    <a:lnTo>
                      <a:pt x="341" y="227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90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3" name="Freeform 167">
                <a:extLst>
                  <a:ext uri="{FF2B5EF4-FFF2-40B4-BE49-F238E27FC236}">
                    <a16:creationId xmlns:a16="http://schemas.microsoft.com/office/drawing/2014/main" id="{C229E1AD-716E-4449-B708-84EC78B912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983"/>
                <a:ext cx="1020" cy="1020"/>
              </a:xfrm>
              <a:custGeom>
                <a:avLst/>
                <a:gdLst>
                  <a:gd name="T0" fmla="*/ 340 w 1020"/>
                  <a:gd name="T1" fmla="*/ 1020 h 1020"/>
                  <a:gd name="T2" fmla="*/ 340 w 1020"/>
                  <a:gd name="T3" fmla="*/ 907 h 1020"/>
                  <a:gd name="T4" fmla="*/ 226 w 1020"/>
                  <a:gd name="T5" fmla="*/ 907 h 1020"/>
                  <a:gd name="T6" fmla="*/ 226 w 1020"/>
                  <a:gd name="T7" fmla="*/ 794 h 1020"/>
                  <a:gd name="T8" fmla="*/ 226 w 1020"/>
                  <a:gd name="T9" fmla="*/ 680 h 1020"/>
                  <a:gd name="T10" fmla="*/ 113 w 1020"/>
                  <a:gd name="T11" fmla="*/ 680 h 1020"/>
                  <a:gd name="T12" fmla="*/ 113 w 1020"/>
                  <a:gd name="T13" fmla="*/ 567 h 1020"/>
                  <a:gd name="T14" fmla="*/ 0 w 1020"/>
                  <a:gd name="T15" fmla="*/ 567 h 1020"/>
                  <a:gd name="T16" fmla="*/ 0 w 1020"/>
                  <a:gd name="T17" fmla="*/ 453 h 1020"/>
                  <a:gd name="T18" fmla="*/ 453 w 1020"/>
                  <a:gd name="T19" fmla="*/ 453 h 1020"/>
                  <a:gd name="T20" fmla="*/ 453 w 1020"/>
                  <a:gd name="T21" fmla="*/ 340 h 1020"/>
                  <a:gd name="T22" fmla="*/ 567 w 1020"/>
                  <a:gd name="T23" fmla="*/ 340 h 1020"/>
                  <a:gd name="T24" fmla="*/ 567 w 1020"/>
                  <a:gd name="T25" fmla="*/ 227 h 1020"/>
                  <a:gd name="T26" fmla="*/ 567 w 1020"/>
                  <a:gd name="T27" fmla="*/ 113 h 1020"/>
                  <a:gd name="T28" fmla="*/ 680 w 1020"/>
                  <a:gd name="T29" fmla="*/ 113 h 1020"/>
                  <a:gd name="T30" fmla="*/ 680 w 1020"/>
                  <a:gd name="T31" fmla="*/ 0 h 1020"/>
                  <a:gd name="T32" fmla="*/ 793 w 1020"/>
                  <a:gd name="T33" fmla="*/ 0 h 1020"/>
                  <a:gd name="T34" fmla="*/ 793 w 1020"/>
                  <a:gd name="T35" fmla="*/ 340 h 1020"/>
                  <a:gd name="T36" fmla="*/ 680 w 1020"/>
                  <a:gd name="T37" fmla="*/ 340 h 1020"/>
                  <a:gd name="T38" fmla="*/ 680 w 1020"/>
                  <a:gd name="T39" fmla="*/ 567 h 1020"/>
                  <a:gd name="T40" fmla="*/ 793 w 1020"/>
                  <a:gd name="T41" fmla="*/ 567 h 1020"/>
                  <a:gd name="T42" fmla="*/ 793 w 1020"/>
                  <a:gd name="T43" fmla="*/ 680 h 1020"/>
                  <a:gd name="T44" fmla="*/ 1020 w 1020"/>
                  <a:gd name="T45" fmla="*/ 680 h 1020"/>
                  <a:gd name="T46" fmla="*/ 1020 w 1020"/>
                  <a:gd name="T47" fmla="*/ 907 h 1020"/>
                  <a:gd name="T48" fmla="*/ 793 w 1020"/>
                  <a:gd name="T49" fmla="*/ 907 h 1020"/>
                  <a:gd name="T50" fmla="*/ 793 w 1020"/>
                  <a:gd name="T51" fmla="*/ 1020 h 1020"/>
                  <a:gd name="T52" fmla="*/ 340 w 1020"/>
                  <a:gd name="T53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0" h="1020">
                    <a:moveTo>
                      <a:pt x="340" y="1020"/>
                    </a:moveTo>
                    <a:lnTo>
                      <a:pt x="340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226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453"/>
                    </a:lnTo>
                    <a:lnTo>
                      <a:pt x="453" y="453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340"/>
                    </a:lnTo>
                    <a:lnTo>
                      <a:pt x="680" y="340"/>
                    </a:lnTo>
                    <a:lnTo>
                      <a:pt x="680" y="567"/>
                    </a:lnTo>
                    <a:lnTo>
                      <a:pt x="793" y="567"/>
                    </a:lnTo>
                    <a:lnTo>
                      <a:pt x="793" y="680"/>
                    </a:lnTo>
                    <a:lnTo>
                      <a:pt x="1020" y="680"/>
                    </a:lnTo>
                    <a:lnTo>
                      <a:pt x="1020" y="907"/>
                    </a:lnTo>
                    <a:lnTo>
                      <a:pt x="793" y="907"/>
                    </a:lnTo>
                    <a:lnTo>
                      <a:pt x="793" y="1020"/>
                    </a:lnTo>
                    <a:lnTo>
                      <a:pt x="340" y="102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4" name="Freeform 168">
                <a:extLst>
                  <a:ext uri="{FF2B5EF4-FFF2-40B4-BE49-F238E27FC236}">
                    <a16:creationId xmlns:a16="http://schemas.microsoft.com/office/drawing/2014/main" id="{221964CB-ACDF-4B22-996E-5629826A8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59" y="1436"/>
                <a:ext cx="567" cy="1134"/>
              </a:xfrm>
              <a:custGeom>
                <a:avLst/>
                <a:gdLst>
                  <a:gd name="T0" fmla="*/ 227 w 567"/>
                  <a:gd name="T1" fmla="*/ 0 h 1134"/>
                  <a:gd name="T2" fmla="*/ 0 w 567"/>
                  <a:gd name="T3" fmla="*/ 0 h 1134"/>
                  <a:gd name="T4" fmla="*/ 0 w 567"/>
                  <a:gd name="T5" fmla="*/ 454 h 1134"/>
                  <a:gd name="T6" fmla="*/ 113 w 567"/>
                  <a:gd name="T7" fmla="*/ 454 h 1134"/>
                  <a:gd name="T8" fmla="*/ 113 w 567"/>
                  <a:gd name="T9" fmla="*/ 1134 h 1134"/>
                  <a:gd name="T10" fmla="*/ 453 w 567"/>
                  <a:gd name="T11" fmla="*/ 1134 h 1134"/>
                  <a:gd name="T12" fmla="*/ 453 w 567"/>
                  <a:gd name="T13" fmla="*/ 681 h 1134"/>
                  <a:gd name="T14" fmla="*/ 567 w 567"/>
                  <a:gd name="T15" fmla="*/ 681 h 1134"/>
                  <a:gd name="T16" fmla="*/ 567 w 567"/>
                  <a:gd name="T17" fmla="*/ 454 h 1134"/>
                  <a:gd name="T18" fmla="*/ 453 w 567"/>
                  <a:gd name="T19" fmla="*/ 454 h 1134"/>
                  <a:gd name="T20" fmla="*/ 453 w 567"/>
                  <a:gd name="T21" fmla="*/ 227 h 1134"/>
                  <a:gd name="T22" fmla="*/ 340 w 567"/>
                  <a:gd name="T23" fmla="*/ 227 h 1134"/>
                  <a:gd name="T24" fmla="*/ 340 w 567"/>
                  <a:gd name="T25" fmla="*/ 114 h 1134"/>
                  <a:gd name="T26" fmla="*/ 227 w 567"/>
                  <a:gd name="T27" fmla="*/ 114 h 1134"/>
                  <a:gd name="T28" fmla="*/ 227 w 567"/>
                  <a:gd name="T29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1134">
                    <a:moveTo>
                      <a:pt x="227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1134"/>
                    </a:lnTo>
                    <a:lnTo>
                      <a:pt x="453" y="1134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453" y="45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5" name="Freeform 169">
                <a:extLst>
                  <a:ext uri="{FF2B5EF4-FFF2-40B4-BE49-F238E27FC236}">
                    <a16:creationId xmlns:a16="http://schemas.microsoft.com/office/drawing/2014/main" id="{432AACB0-6CCF-4F06-9668-AA877A047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19" y="416"/>
                <a:ext cx="1360" cy="1361"/>
              </a:xfrm>
              <a:custGeom>
                <a:avLst/>
                <a:gdLst>
                  <a:gd name="T0" fmla="*/ 340 w 1360"/>
                  <a:gd name="T1" fmla="*/ 1361 h 1361"/>
                  <a:gd name="T2" fmla="*/ 0 w 1360"/>
                  <a:gd name="T3" fmla="*/ 1361 h 1361"/>
                  <a:gd name="T4" fmla="*/ 0 w 1360"/>
                  <a:gd name="T5" fmla="*/ 794 h 1361"/>
                  <a:gd name="T6" fmla="*/ 113 w 1360"/>
                  <a:gd name="T7" fmla="*/ 794 h 1361"/>
                  <a:gd name="T8" fmla="*/ 113 w 1360"/>
                  <a:gd name="T9" fmla="*/ 567 h 1361"/>
                  <a:gd name="T10" fmla="*/ 226 w 1360"/>
                  <a:gd name="T11" fmla="*/ 567 h 1361"/>
                  <a:gd name="T12" fmla="*/ 226 w 1360"/>
                  <a:gd name="T13" fmla="*/ 453 h 1361"/>
                  <a:gd name="T14" fmla="*/ 680 w 1360"/>
                  <a:gd name="T15" fmla="*/ 453 h 1361"/>
                  <a:gd name="T16" fmla="*/ 680 w 1360"/>
                  <a:gd name="T17" fmla="*/ 227 h 1361"/>
                  <a:gd name="T18" fmla="*/ 907 w 1360"/>
                  <a:gd name="T19" fmla="*/ 227 h 1361"/>
                  <a:gd name="T20" fmla="*/ 907 w 1360"/>
                  <a:gd name="T21" fmla="*/ 0 h 1361"/>
                  <a:gd name="T22" fmla="*/ 1134 w 1360"/>
                  <a:gd name="T23" fmla="*/ 0 h 1361"/>
                  <a:gd name="T24" fmla="*/ 1134 w 1360"/>
                  <a:gd name="T25" fmla="*/ 227 h 1361"/>
                  <a:gd name="T26" fmla="*/ 1360 w 1360"/>
                  <a:gd name="T27" fmla="*/ 227 h 1361"/>
                  <a:gd name="T28" fmla="*/ 1360 w 1360"/>
                  <a:gd name="T29" fmla="*/ 453 h 1361"/>
                  <a:gd name="T30" fmla="*/ 1247 w 1360"/>
                  <a:gd name="T31" fmla="*/ 453 h 1361"/>
                  <a:gd name="T32" fmla="*/ 1247 w 1360"/>
                  <a:gd name="T33" fmla="*/ 680 h 1361"/>
                  <a:gd name="T34" fmla="*/ 1134 w 1360"/>
                  <a:gd name="T35" fmla="*/ 680 h 1361"/>
                  <a:gd name="T36" fmla="*/ 1134 w 1360"/>
                  <a:gd name="T37" fmla="*/ 907 h 1361"/>
                  <a:gd name="T38" fmla="*/ 1020 w 1360"/>
                  <a:gd name="T39" fmla="*/ 907 h 1361"/>
                  <a:gd name="T40" fmla="*/ 1020 w 1360"/>
                  <a:gd name="T41" fmla="*/ 1020 h 1361"/>
                  <a:gd name="T42" fmla="*/ 340 w 1360"/>
                  <a:gd name="T43" fmla="*/ 1020 h 1361"/>
                  <a:gd name="T44" fmla="*/ 340 w 1360"/>
                  <a:gd name="T45" fmla="*/ 1361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60" h="1361">
                    <a:moveTo>
                      <a:pt x="340" y="1361"/>
                    </a:moveTo>
                    <a:lnTo>
                      <a:pt x="0" y="1361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3"/>
                    </a:lnTo>
                    <a:lnTo>
                      <a:pt x="680" y="453"/>
                    </a:lnTo>
                    <a:lnTo>
                      <a:pt x="680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1134" y="0"/>
                    </a:lnTo>
                    <a:lnTo>
                      <a:pt x="1134" y="227"/>
                    </a:lnTo>
                    <a:lnTo>
                      <a:pt x="1360" y="227"/>
                    </a:lnTo>
                    <a:lnTo>
                      <a:pt x="1360" y="453"/>
                    </a:lnTo>
                    <a:lnTo>
                      <a:pt x="1247" y="453"/>
                    </a:lnTo>
                    <a:lnTo>
                      <a:pt x="1247" y="680"/>
                    </a:lnTo>
                    <a:lnTo>
                      <a:pt x="1134" y="680"/>
                    </a:lnTo>
                    <a:lnTo>
                      <a:pt x="1134" y="907"/>
                    </a:lnTo>
                    <a:lnTo>
                      <a:pt x="1020" y="907"/>
                    </a:lnTo>
                    <a:lnTo>
                      <a:pt x="1020" y="1020"/>
                    </a:lnTo>
                    <a:lnTo>
                      <a:pt x="340" y="1020"/>
                    </a:lnTo>
                    <a:lnTo>
                      <a:pt x="340" y="136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6" name="Freeform 170">
                <a:extLst>
                  <a:ext uri="{FF2B5EF4-FFF2-40B4-BE49-F238E27FC236}">
                    <a16:creationId xmlns:a16="http://schemas.microsoft.com/office/drawing/2014/main" id="{8E9D12E0-2E02-41A0-9FF4-F338D4FA02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8" y="1777"/>
                <a:ext cx="1134" cy="907"/>
              </a:xfrm>
              <a:custGeom>
                <a:avLst/>
                <a:gdLst>
                  <a:gd name="T0" fmla="*/ 1021 w 1134"/>
                  <a:gd name="T1" fmla="*/ 0 h 907"/>
                  <a:gd name="T2" fmla="*/ 454 w 1134"/>
                  <a:gd name="T3" fmla="*/ 0 h 907"/>
                  <a:gd name="T4" fmla="*/ 454 w 1134"/>
                  <a:gd name="T5" fmla="*/ 113 h 907"/>
                  <a:gd name="T6" fmla="*/ 340 w 1134"/>
                  <a:gd name="T7" fmla="*/ 113 h 907"/>
                  <a:gd name="T8" fmla="*/ 340 w 1134"/>
                  <a:gd name="T9" fmla="*/ 226 h 907"/>
                  <a:gd name="T10" fmla="*/ 114 w 1134"/>
                  <a:gd name="T11" fmla="*/ 226 h 907"/>
                  <a:gd name="T12" fmla="*/ 114 w 1134"/>
                  <a:gd name="T13" fmla="*/ 340 h 907"/>
                  <a:gd name="T14" fmla="*/ 0 w 1134"/>
                  <a:gd name="T15" fmla="*/ 340 h 907"/>
                  <a:gd name="T16" fmla="*/ 0 w 1134"/>
                  <a:gd name="T17" fmla="*/ 453 h 907"/>
                  <a:gd name="T18" fmla="*/ 114 w 1134"/>
                  <a:gd name="T19" fmla="*/ 453 h 907"/>
                  <a:gd name="T20" fmla="*/ 114 w 1134"/>
                  <a:gd name="T21" fmla="*/ 567 h 907"/>
                  <a:gd name="T22" fmla="*/ 340 w 1134"/>
                  <a:gd name="T23" fmla="*/ 567 h 907"/>
                  <a:gd name="T24" fmla="*/ 340 w 1134"/>
                  <a:gd name="T25" fmla="*/ 907 h 907"/>
                  <a:gd name="T26" fmla="*/ 454 w 1134"/>
                  <a:gd name="T27" fmla="*/ 907 h 907"/>
                  <a:gd name="T28" fmla="*/ 454 w 1134"/>
                  <a:gd name="T29" fmla="*/ 793 h 907"/>
                  <a:gd name="T30" fmla="*/ 1134 w 1134"/>
                  <a:gd name="T31" fmla="*/ 793 h 907"/>
                  <a:gd name="T32" fmla="*/ 1134 w 1134"/>
                  <a:gd name="T33" fmla="*/ 113 h 907"/>
                  <a:gd name="T34" fmla="*/ 1021 w 1134"/>
                  <a:gd name="T35" fmla="*/ 113 h 907"/>
                  <a:gd name="T36" fmla="*/ 1021 w 1134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907">
                    <a:moveTo>
                      <a:pt x="1021" y="0"/>
                    </a:moveTo>
                    <a:lnTo>
                      <a:pt x="454" y="0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3"/>
                    </a:lnTo>
                    <a:lnTo>
                      <a:pt x="114" y="453"/>
                    </a:lnTo>
                    <a:lnTo>
                      <a:pt x="114" y="567"/>
                    </a:lnTo>
                    <a:lnTo>
                      <a:pt x="340" y="567"/>
                    </a:lnTo>
                    <a:lnTo>
                      <a:pt x="340" y="907"/>
                    </a:lnTo>
                    <a:lnTo>
                      <a:pt x="454" y="907"/>
                    </a:lnTo>
                    <a:lnTo>
                      <a:pt x="454" y="793"/>
                    </a:lnTo>
                    <a:lnTo>
                      <a:pt x="1134" y="793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7" name="Freeform 171">
                <a:extLst>
                  <a:ext uri="{FF2B5EF4-FFF2-40B4-BE49-F238E27FC236}">
                    <a16:creationId xmlns:a16="http://schemas.microsoft.com/office/drawing/2014/main" id="{4AE529EB-63C6-458E-856C-332CC8A2C0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869"/>
                <a:ext cx="1361" cy="1248"/>
              </a:xfrm>
              <a:custGeom>
                <a:avLst/>
                <a:gdLst>
                  <a:gd name="T0" fmla="*/ 567 w 1361"/>
                  <a:gd name="T1" fmla="*/ 1248 h 1248"/>
                  <a:gd name="T2" fmla="*/ 454 w 1361"/>
                  <a:gd name="T3" fmla="*/ 1248 h 1248"/>
                  <a:gd name="T4" fmla="*/ 454 w 1361"/>
                  <a:gd name="T5" fmla="*/ 1021 h 1248"/>
                  <a:gd name="T6" fmla="*/ 227 w 1361"/>
                  <a:gd name="T7" fmla="*/ 1021 h 1248"/>
                  <a:gd name="T8" fmla="*/ 227 w 1361"/>
                  <a:gd name="T9" fmla="*/ 794 h 1248"/>
                  <a:gd name="T10" fmla="*/ 114 w 1361"/>
                  <a:gd name="T11" fmla="*/ 794 h 1248"/>
                  <a:gd name="T12" fmla="*/ 114 w 1361"/>
                  <a:gd name="T13" fmla="*/ 681 h 1248"/>
                  <a:gd name="T14" fmla="*/ 0 w 1361"/>
                  <a:gd name="T15" fmla="*/ 681 h 1248"/>
                  <a:gd name="T16" fmla="*/ 0 w 1361"/>
                  <a:gd name="T17" fmla="*/ 454 h 1248"/>
                  <a:gd name="T18" fmla="*/ 681 w 1361"/>
                  <a:gd name="T19" fmla="*/ 454 h 1248"/>
                  <a:gd name="T20" fmla="*/ 681 w 1361"/>
                  <a:gd name="T21" fmla="*/ 341 h 1248"/>
                  <a:gd name="T22" fmla="*/ 794 w 1361"/>
                  <a:gd name="T23" fmla="*/ 341 h 1248"/>
                  <a:gd name="T24" fmla="*/ 794 w 1361"/>
                  <a:gd name="T25" fmla="*/ 227 h 1248"/>
                  <a:gd name="T26" fmla="*/ 907 w 1361"/>
                  <a:gd name="T27" fmla="*/ 227 h 1248"/>
                  <a:gd name="T28" fmla="*/ 907 w 1361"/>
                  <a:gd name="T29" fmla="*/ 0 h 1248"/>
                  <a:gd name="T30" fmla="*/ 1248 w 1361"/>
                  <a:gd name="T31" fmla="*/ 0 h 1248"/>
                  <a:gd name="T32" fmla="*/ 1248 w 1361"/>
                  <a:gd name="T33" fmla="*/ 114 h 1248"/>
                  <a:gd name="T34" fmla="*/ 1361 w 1361"/>
                  <a:gd name="T35" fmla="*/ 114 h 1248"/>
                  <a:gd name="T36" fmla="*/ 1361 w 1361"/>
                  <a:gd name="T37" fmla="*/ 341 h 1248"/>
                  <a:gd name="T38" fmla="*/ 1248 w 1361"/>
                  <a:gd name="T39" fmla="*/ 341 h 1248"/>
                  <a:gd name="T40" fmla="*/ 1248 w 1361"/>
                  <a:gd name="T41" fmla="*/ 908 h 1248"/>
                  <a:gd name="T42" fmla="*/ 1021 w 1361"/>
                  <a:gd name="T43" fmla="*/ 908 h 1248"/>
                  <a:gd name="T44" fmla="*/ 1021 w 1361"/>
                  <a:gd name="T45" fmla="*/ 1021 h 1248"/>
                  <a:gd name="T46" fmla="*/ 907 w 1361"/>
                  <a:gd name="T47" fmla="*/ 1021 h 1248"/>
                  <a:gd name="T48" fmla="*/ 907 w 1361"/>
                  <a:gd name="T49" fmla="*/ 1134 h 1248"/>
                  <a:gd name="T50" fmla="*/ 681 w 1361"/>
                  <a:gd name="T51" fmla="*/ 1134 h 1248"/>
                  <a:gd name="T52" fmla="*/ 681 w 1361"/>
                  <a:gd name="T53" fmla="*/ 1248 h 1248"/>
                  <a:gd name="T54" fmla="*/ 567 w 1361"/>
                  <a:gd name="T55" fmla="*/ 1248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361" h="1248">
                    <a:moveTo>
                      <a:pt x="567" y="1248"/>
                    </a:moveTo>
                    <a:lnTo>
                      <a:pt x="454" y="1248"/>
                    </a:lnTo>
                    <a:lnTo>
                      <a:pt x="454" y="1021"/>
                    </a:lnTo>
                    <a:lnTo>
                      <a:pt x="227" y="1021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681" y="454"/>
                    </a:lnTo>
                    <a:lnTo>
                      <a:pt x="681" y="341"/>
                    </a:lnTo>
                    <a:lnTo>
                      <a:pt x="794" y="341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1248" y="0"/>
                    </a:lnTo>
                    <a:lnTo>
                      <a:pt x="1248" y="114"/>
                    </a:lnTo>
                    <a:lnTo>
                      <a:pt x="1361" y="114"/>
                    </a:lnTo>
                    <a:lnTo>
                      <a:pt x="1361" y="341"/>
                    </a:lnTo>
                    <a:lnTo>
                      <a:pt x="1248" y="341"/>
                    </a:lnTo>
                    <a:lnTo>
                      <a:pt x="1248" y="908"/>
                    </a:lnTo>
                    <a:lnTo>
                      <a:pt x="1021" y="908"/>
                    </a:lnTo>
                    <a:lnTo>
                      <a:pt x="1021" y="1021"/>
                    </a:lnTo>
                    <a:lnTo>
                      <a:pt x="907" y="1021"/>
                    </a:lnTo>
                    <a:lnTo>
                      <a:pt x="907" y="1134"/>
                    </a:lnTo>
                    <a:lnTo>
                      <a:pt x="681" y="1134"/>
                    </a:lnTo>
                    <a:lnTo>
                      <a:pt x="681" y="1248"/>
                    </a:lnTo>
                    <a:lnTo>
                      <a:pt x="567" y="1248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8" name="Freeform 172">
                <a:extLst>
                  <a:ext uri="{FF2B5EF4-FFF2-40B4-BE49-F238E27FC236}">
                    <a16:creationId xmlns:a16="http://schemas.microsoft.com/office/drawing/2014/main" id="{979EEE59-DF72-43A2-9ACE-7F8DDFE2E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" y="3251"/>
                <a:ext cx="567" cy="567"/>
              </a:xfrm>
              <a:custGeom>
                <a:avLst/>
                <a:gdLst>
                  <a:gd name="T0" fmla="*/ 454 w 567"/>
                  <a:gd name="T1" fmla="*/ 0 h 567"/>
                  <a:gd name="T2" fmla="*/ 0 w 567"/>
                  <a:gd name="T3" fmla="*/ 0 h 567"/>
                  <a:gd name="T4" fmla="*/ 0 w 567"/>
                  <a:gd name="T5" fmla="*/ 453 h 567"/>
                  <a:gd name="T6" fmla="*/ 340 w 567"/>
                  <a:gd name="T7" fmla="*/ 453 h 567"/>
                  <a:gd name="T8" fmla="*/ 340 w 567"/>
                  <a:gd name="T9" fmla="*/ 567 h 567"/>
                  <a:gd name="T10" fmla="*/ 567 w 567"/>
                  <a:gd name="T11" fmla="*/ 567 h 567"/>
                  <a:gd name="T12" fmla="*/ 567 w 567"/>
                  <a:gd name="T13" fmla="*/ 113 h 567"/>
                  <a:gd name="T14" fmla="*/ 454 w 567"/>
                  <a:gd name="T15" fmla="*/ 113 h 567"/>
                  <a:gd name="T16" fmla="*/ 454 w 567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567">
                    <a:moveTo>
                      <a:pt x="454" y="0"/>
                    </a:moveTo>
                    <a:lnTo>
                      <a:pt x="0" y="0"/>
                    </a:lnTo>
                    <a:lnTo>
                      <a:pt x="0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09" name="Freeform 173">
                <a:extLst>
                  <a:ext uri="{FF2B5EF4-FFF2-40B4-BE49-F238E27FC236}">
                    <a16:creationId xmlns:a16="http://schemas.microsoft.com/office/drawing/2014/main" id="{4D947ED0-1ABF-43AF-A6D9-69E2B2E2C0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570"/>
                <a:ext cx="794" cy="681"/>
              </a:xfrm>
              <a:custGeom>
                <a:avLst/>
                <a:gdLst>
                  <a:gd name="T0" fmla="*/ 794 w 794"/>
                  <a:gd name="T1" fmla="*/ 0 h 681"/>
                  <a:gd name="T2" fmla="*/ 794 w 794"/>
                  <a:gd name="T3" fmla="*/ 681 h 681"/>
                  <a:gd name="T4" fmla="*/ 114 w 794"/>
                  <a:gd name="T5" fmla="*/ 681 h 681"/>
                  <a:gd name="T6" fmla="*/ 114 w 794"/>
                  <a:gd name="T7" fmla="*/ 454 h 681"/>
                  <a:gd name="T8" fmla="*/ 0 w 794"/>
                  <a:gd name="T9" fmla="*/ 454 h 681"/>
                  <a:gd name="T10" fmla="*/ 0 w 794"/>
                  <a:gd name="T11" fmla="*/ 341 h 681"/>
                  <a:gd name="T12" fmla="*/ 227 w 794"/>
                  <a:gd name="T13" fmla="*/ 341 h 681"/>
                  <a:gd name="T14" fmla="*/ 227 w 794"/>
                  <a:gd name="T15" fmla="*/ 227 h 681"/>
                  <a:gd name="T16" fmla="*/ 567 w 794"/>
                  <a:gd name="T17" fmla="*/ 227 h 681"/>
                  <a:gd name="T18" fmla="*/ 567 w 794"/>
                  <a:gd name="T19" fmla="*/ 114 h 681"/>
                  <a:gd name="T20" fmla="*/ 681 w 794"/>
                  <a:gd name="T21" fmla="*/ 114 h 681"/>
                  <a:gd name="T22" fmla="*/ 681 w 794"/>
                  <a:gd name="T23" fmla="*/ 0 h 681"/>
                  <a:gd name="T24" fmla="*/ 794 w 794"/>
                  <a:gd name="T2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681">
                    <a:moveTo>
                      <a:pt x="794" y="0"/>
                    </a:moveTo>
                    <a:lnTo>
                      <a:pt x="794" y="681"/>
                    </a:lnTo>
                    <a:lnTo>
                      <a:pt x="114" y="681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0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0" name="Freeform 174">
                <a:extLst>
                  <a:ext uri="{FF2B5EF4-FFF2-40B4-BE49-F238E27FC236}">
                    <a16:creationId xmlns:a16="http://schemas.microsoft.com/office/drawing/2014/main" id="{740D8E50-850F-4B35-BA73-7F15CFA62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1" y="2230"/>
                <a:ext cx="567" cy="567"/>
              </a:xfrm>
              <a:custGeom>
                <a:avLst/>
                <a:gdLst>
                  <a:gd name="T0" fmla="*/ 341 w 567"/>
                  <a:gd name="T1" fmla="*/ 0 h 567"/>
                  <a:gd name="T2" fmla="*/ 114 w 567"/>
                  <a:gd name="T3" fmla="*/ 0 h 567"/>
                  <a:gd name="T4" fmla="*/ 114 w 567"/>
                  <a:gd name="T5" fmla="*/ 114 h 567"/>
                  <a:gd name="T6" fmla="*/ 0 w 567"/>
                  <a:gd name="T7" fmla="*/ 114 h 567"/>
                  <a:gd name="T8" fmla="*/ 0 w 567"/>
                  <a:gd name="T9" fmla="*/ 454 h 567"/>
                  <a:gd name="T10" fmla="*/ 114 w 567"/>
                  <a:gd name="T11" fmla="*/ 454 h 567"/>
                  <a:gd name="T12" fmla="*/ 114 w 567"/>
                  <a:gd name="T13" fmla="*/ 567 h 567"/>
                  <a:gd name="T14" fmla="*/ 567 w 567"/>
                  <a:gd name="T15" fmla="*/ 567 h 567"/>
                  <a:gd name="T16" fmla="*/ 567 w 567"/>
                  <a:gd name="T17" fmla="*/ 114 h 567"/>
                  <a:gd name="T18" fmla="*/ 341 w 567"/>
                  <a:gd name="T19" fmla="*/ 114 h 567"/>
                  <a:gd name="T20" fmla="*/ 341 w 567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567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567"/>
                    </a:lnTo>
                    <a:lnTo>
                      <a:pt x="567" y="567"/>
                    </a:lnTo>
                    <a:lnTo>
                      <a:pt x="567" y="114"/>
                    </a:lnTo>
                    <a:lnTo>
                      <a:pt x="341" y="114"/>
                    </a:lnTo>
                    <a:lnTo>
                      <a:pt x="341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1" name="Freeform 175">
                <a:extLst>
                  <a:ext uri="{FF2B5EF4-FFF2-40B4-BE49-F238E27FC236}">
                    <a16:creationId xmlns:a16="http://schemas.microsoft.com/office/drawing/2014/main" id="{E667281E-D98F-423A-A130-8CA8D0724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1550"/>
                <a:ext cx="1474" cy="1020"/>
              </a:xfrm>
              <a:custGeom>
                <a:avLst/>
                <a:gdLst>
                  <a:gd name="T0" fmla="*/ 907 w 1474"/>
                  <a:gd name="T1" fmla="*/ 0 h 1020"/>
                  <a:gd name="T2" fmla="*/ 1021 w 1474"/>
                  <a:gd name="T3" fmla="*/ 0 h 1020"/>
                  <a:gd name="T4" fmla="*/ 1021 w 1474"/>
                  <a:gd name="T5" fmla="*/ 113 h 1020"/>
                  <a:gd name="T6" fmla="*/ 1134 w 1474"/>
                  <a:gd name="T7" fmla="*/ 113 h 1020"/>
                  <a:gd name="T8" fmla="*/ 1134 w 1474"/>
                  <a:gd name="T9" fmla="*/ 340 h 1020"/>
                  <a:gd name="T10" fmla="*/ 1361 w 1474"/>
                  <a:gd name="T11" fmla="*/ 340 h 1020"/>
                  <a:gd name="T12" fmla="*/ 1361 w 1474"/>
                  <a:gd name="T13" fmla="*/ 567 h 1020"/>
                  <a:gd name="T14" fmla="*/ 1474 w 1474"/>
                  <a:gd name="T15" fmla="*/ 567 h 1020"/>
                  <a:gd name="T16" fmla="*/ 1474 w 1474"/>
                  <a:gd name="T17" fmla="*/ 680 h 1020"/>
                  <a:gd name="T18" fmla="*/ 1361 w 1474"/>
                  <a:gd name="T19" fmla="*/ 680 h 1020"/>
                  <a:gd name="T20" fmla="*/ 1361 w 1474"/>
                  <a:gd name="T21" fmla="*/ 794 h 1020"/>
                  <a:gd name="T22" fmla="*/ 1247 w 1474"/>
                  <a:gd name="T23" fmla="*/ 794 h 1020"/>
                  <a:gd name="T24" fmla="*/ 1247 w 1474"/>
                  <a:gd name="T25" fmla="*/ 907 h 1020"/>
                  <a:gd name="T26" fmla="*/ 1134 w 1474"/>
                  <a:gd name="T27" fmla="*/ 907 h 1020"/>
                  <a:gd name="T28" fmla="*/ 1134 w 1474"/>
                  <a:gd name="T29" fmla="*/ 1020 h 1020"/>
                  <a:gd name="T30" fmla="*/ 794 w 1474"/>
                  <a:gd name="T31" fmla="*/ 1020 h 1020"/>
                  <a:gd name="T32" fmla="*/ 794 w 1474"/>
                  <a:gd name="T33" fmla="*/ 907 h 1020"/>
                  <a:gd name="T34" fmla="*/ 680 w 1474"/>
                  <a:gd name="T35" fmla="*/ 907 h 1020"/>
                  <a:gd name="T36" fmla="*/ 567 w 1474"/>
                  <a:gd name="T37" fmla="*/ 907 h 1020"/>
                  <a:gd name="T38" fmla="*/ 567 w 1474"/>
                  <a:gd name="T39" fmla="*/ 1020 h 1020"/>
                  <a:gd name="T40" fmla="*/ 340 w 1474"/>
                  <a:gd name="T41" fmla="*/ 1020 h 1020"/>
                  <a:gd name="T42" fmla="*/ 340 w 1474"/>
                  <a:gd name="T43" fmla="*/ 907 h 1020"/>
                  <a:gd name="T44" fmla="*/ 227 w 1474"/>
                  <a:gd name="T45" fmla="*/ 907 h 1020"/>
                  <a:gd name="T46" fmla="*/ 227 w 1474"/>
                  <a:gd name="T47" fmla="*/ 1020 h 1020"/>
                  <a:gd name="T48" fmla="*/ 0 w 1474"/>
                  <a:gd name="T49" fmla="*/ 1020 h 1020"/>
                  <a:gd name="T50" fmla="*/ 0 w 1474"/>
                  <a:gd name="T51" fmla="*/ 680 h 1020"/>
                  <a:gd name="T52" fmla="*/ 340 w 1474"/>
                  <a:gd name="T53" fmla="*/ 680 h 1020"/>
                  <a:gd name="T54" fmla="*/ 340 w 1474"/>
                  <a:gd name="T55" fmla="*/ 567 h 1020"/>
                  <a:gd name="T56" fmla="*/ 454 w 1474"/>
                  <a:gd name="T57" fmla="*/ 567 h 1020"/>
                  <a:gd name="T58" fmla="*/ 454 w 1474"/>
                  <a:gd name="T59" fmla="*/ 453 h 1020"/>
                  <a:gd name="T60" fmla="*/ 567 w 1474"/>
                  <a:gd name="T61" fmla="*/ 453 h 1020"/>
                  <a:gd name="T62" fmla="*/ 567 w 1474"/>
                  <a:gd name="T63" fmla="*/ 340 h 1020"/>
                  <a:gd name="T64" fmla="*/ 794 w 1474"/>
                  <a:gd name="T65" fmla="*/ 340 h 1020"/>
                  <a:gd name="T66" fmla="*/ 794 w 1474"/>
                  <a:gd name="T67" fmla="*/ 227 h 1020"/>
                  <a:gd name="T68" fmla="*/ 907 w 1474"/>
                  <a:gd name="T69" fmla="*/ 227 h 1020"/>
                  <a:gd name="T70" fmla="*/ 907 w 1474"/>
                  <a:gd name="T71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4" h="1020">
                    <a:moveTo>
                      <a:pt x="907" y="0"/>
                    </a:moveTo>
                    <a:lnTo>
                      <a:pt x="1021" y="0"/>
                    </a:lnTo>
                    <a:lnTo>
                      <a:pt x="1021" y="113"/>
                    </a:lnTo>
                    <a:lnTo>
                      <a:pt x="1134" y="113"/>
                    </a:lnTo>
                    <a:lnTo>
                      <a:pt x="1134" y="340"/>
                    </a:lnTo>
                    <a:lnTo>
                      <a:pt x="1361" y="340"/>
                    </a:lnTo>
                    <a:lnTo>
                      <a:pt x="1361" y="567"/>
                    </a:lnTo>
                    <a:lnTo>
                      <a:pt x="1474" y="567"/>
                    </a:lnTo>
                    <a:lnTo>
                      <a:pt x="1474" y="680"/>
                    </a:lnTo>
                    <a:lnTo>
                      <a:pt x="1361" y="680"/>
                    </a:lnTo>
                    <a:lnTo>
                      <a:pt x="1361" y="794"/>
                    </a:lnTo>
                    <a:lnTo>
                      <a:pt x="1247" y="794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1020"/>
                    </a:lnTo>
                    <a:lnTo>
                      <a:pt x="794" y="1020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340" y="1020"/>
                    </a:lnTo>
                    <a:lnTo>
                      <a:pt x="340" y="907"/>
                    </a:lnTo>
                    <a:lnTo>
                      <a:pt x="227" y="907"/>
                    </a:lnTo>
                    <a:lnTo>
                      <a:pt x="227" y="1020"/>
                    </a:lnTo>
                    <a:lnTo>
                      <a:pt x="0" y="1020"/>
                    </a:lnTo>
                    <a:lnTo>
                      <a:pt x="0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567" y="453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3" name="Freeform 177">
                <a:extLst>
                  <a:ext uri="{FF2B5EF4-FFF2-40B4-BE49-F238E27FC236}">
                    <a16:creationId xmlns:a16="http://schemas.microsoft.com/office/drawing/2014/main" id="{5E875EC3-6C8C-4FE9-833C-40580FCEA63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3818"/>
                <a:ext cx="2041" cy="1474"/>
              </a:xfrm>
              <a:custGeom>
                <a:avLst/>
                <a:gdLst>
                  <a:gd name="T0" fmla="*/ 1701 w 2041"/>
                  <a:gd name="T1" fmla="*/ 453 h 1474"/>
                  <a:gd name="T2" fmla="*/ 1815 w 2041"/>
                  <a:gd name="T3" fmla="*/ 453 h 1474"/>
                  <a:gd name="T4" fmla="*/ 1815 w 2041"/>
                  <a:gd name="T5" fmla="*/ 567 h 1474"/>
                  <a:gd name="T6" fmla="*/ 1928 w 2041"/>
                  <a:gd name="T7" fmla="*/ 567 h 1474"/>
                  <a:gd name="T8" fmla="*/ 1928 w 2041"/>
                  <a:gd name="T9" fmla="*/ 680 h 1474"/>
                  <a:gd name="T10" fmla="*/ 2041 w 2041"/>
                  <a:gd name="T11" fmla="*/ 680 h 1474"/>
                  <a:gd name="T12" fmla="*/ 2041 w 2041"/>
                  <a:gd name="T13" fmla="*/ 1474 h 1474"/>
                  <a:gd name="T14" fmla="*/ 1928 w 2041"/>
                  <a:gd name="T15" fmla="*/ 1474 h 1474"/>
                  <a:gd name="T16" fmla="*/ 1928 w 2041"/>
                  <a:gd name="T17" fmla="*/ 1361 h 1474"/>
                  <a:gd name="T18" fmla="*/ 1701 w 2041"/>
                  <a:gd name="T19" fmla="*/ 1361 h 1474"/>
                  <a:gd name="T20" fmla="*/ 1701 w 2041"/>
                  <a:gd name="T21" fmla="*/ 1247 h 1474"/>
                  <a:gd name="T22" fmla="*/ 1361 w 2041"/>
                  <a:gd name="T23" fmla="*/ 1247 h 1474"/>
                  <a:gd name="T24" fmla="*/ 1361 w 2041"/>
                  <a:gd name="T25" fmla="*/ 1134 h 1474"/>
                  <a:gd name="T26" fmla="*/ 1134 w 2041"/>
                  <a:gd name="T27" fmla="*/ 1134 h 1474"/>
                  <a:gd name="T28" fmla="*/ 1134 w 2041"/>
                  <a:gd name="T29" fmla="*/ 1020 h 1474"/>
                  <a:gd name="T30" fmla="*/ 114 w 2041"/>
                  <a:gd name="T31" fmla="*/ 1020 h 1474"/>
                  <a:gd name="T32" fmla="*/ 114 w 2041"/>
                  <a:gd name="T33" fmla="*/ 907 h 1474"/>
                  <a:gd name="T34" fmla="*/ 0 w 2041"/>
                  <a:gd name="T35" fmla="*/ 907 h 1474"/>
                  <a:gd name="T36" fmla="*/ 0 w 2041"/>
                  <a:gd name="T37" fmla="*/ 794 h 1474"/>
                  <a:gd name="T38" fmla="*/ 454 w 2041"/>
                  <a:gd name="T39" fmla="*/ 794 h 1474"/>
                  <a:gd name="T40" fmla="*/ 454 w 2041"/>
                  <a:gd name="T41" fmla="*/ 907 h 1474"/>
                  <a:gd name="T42" fmla="*/ 567 w 2041"/>
                  <a:gd name="T43" fmla="*/ 907 h 1474"/>
                  <a:gd name="T44" fmla="*/ 567 w 2041"/>
                  <a:gd name="T45" fmla="*/ 794 h 1474"/>
                  <a:gd name="T46" fmla="*/ 681 w 2041"/>
                  <a:gd name="T47" fmla="*/ 794 h 1474"/>
                  <a:gd name="T48" fmla="*/ 681 w 2041"/>
                  <a:gd name="T49" fmla="*/ 907 h 1474"/>
                  <a:gd name="T50" fmla="*/ 794 w 2041"/>
                  <a:gd name="T51" fmla="*/ 907 h 1474"/>
                  <a:gd name="T52" fmla="*/ 794 w 2041"/>
                  <a:gd name="T53" fmla="*/ 680 h 1474"/>
                  <a:gd name="T54" fmla="*/ 340 w 2041"/>
                  <a:gd name="T55" fmla="*/ 680 h 1474"/>
                  <a:gd name="T56" fmla="*/ 340 w 2041"/>
                  <a:gd name="T57" fmla="*/ 567 h 1474"/>
                  <a:gd name="T58" fmla="*/ 227 w 2041"/>
                  <a:gd name="T59" fmla="*/ 567 h 1474"/>
                  <a:gd name="T60" fmla="*/ 227 w 2041"/>
                  <a:gd name="T61" fmla="*/ 453 h 1474"/>
                  <a:gd name="T62" fmla="*/ 340 w 2041"/>
                  <a:gd name="T63" fmla="*/ 453 h 1474"/>
                  <a:gd name="T64" fmla="*/ 340 w 2041"/>
                  <a:gd name="T65" fmla="*/ 340 h 1474"/>
                  <a:gd name="T66" fmla="*/ 114 w 2041"/>
                  <a:gd name="T67" fmla="*/ 340 h 1474"/>
                  <a:gd name="T68" fmla="*/ 114 w 2041"/>
                  <a:gd name="T69" fmla="*/ 453 h 1474"/>
                  <a:gd name="T70" fmla="*/ 0 w 2041"/>
                  <a:gd name="T71" fmla="*/ 453 h 1474"/>
                  <a:gd name="T72" fmla="*/ 0 w 2041"/>
                  <a:gd name="T73" fmla="*/ 227 h 1474"/>
                  <a:gd name="T74" fmla="*/ 114 w 2041"/>
                  <a:gd name="T75" fmla="*/ 227 h 1474"/>
                  <a:gd name="T76" fmla="*/ 114 w 2041"/>
                  <a:gd name="T77" fmla="*/ 113 h 1474"/>
                  <a:gd name="T78" fmla="*/ 340 w 2041"/>
                  <a:gd name="T79" fmla="*/ 113 h 1474"/>
                  <a:gd name="T80" fmla="*/ 340 w 2041"/>
                  <a:gd name="T81" fmla="*/ 0 h 1474"/>
                  <a:gd name="T82" fmla="*/ 567 w 2041"/>
                  <a:gd name="T83" fmla="*/ 0 h 1474"/>
                  <a:gd name="T84" fmla="*/ 567 w 2041"/>
                  <a:gd name="T85" fmla="*/ 113 h 1474"/>
                  <a:gd name="T86" fmla="*/ 907 w 2041"/>
                  <a:gd name="T87" fmla="*/ 113 h 1474"/>
                  <a:gd name="T88" fmla="*/ 907 w 2041"/>
                  <a:gd name="T89" fmla="*/ 340 h 1474"/>
                  <a:gd name="T90" fmla="*/ 1021 w 2041"/>
                  <a:gd name="T91" fmla="*/ 340 h 1474"/>
                  <a:gd name="T92" fmla="*/ 1021 w 2041"/>
                  <a:gd name="T93" fmla="*/ 567 h 1474"/>
                  <a:gd name="T94" fmla="*/ 907 w 2041"/>
                  <a:gd name="T95" fmla="*/ 567 h 1474"/>
                  <a:gd name="T96" fmla="*/ 907 w 2041"/>
                  <a:gd name="T97" fmla="*/ 680 h 1474"/>
                  <a:gd name="T98" fmla="*/ 1021 w 2041"/>
                  <a:gd name="T99" fmla="*/ 680 h 1474"/>
                  <a:gd name="T100" fmla="*/ 1021 w 2041"/>
                  <a:gd name="T101" fmla="*/ 907 h 1474"/>
                  <a:gd name="T102" fmla="*/ 1134 w 2041"/>
                  <a:gd name="T103" fmla="*/ 907 h 1474"/>
                  <a:gd name="T104" fmla="*/ 1134 w 2041"/>
                  <a:gd name="T105" fmla="*/ 680 h 1474"/>
                  <a:gd name="T106" fmla="*/ 1361 w 2041"/>
                  <a:gd name="T107" fmla="*/ 680 h 1474"/>
                  <a:gd name="T108" fmla="*/ 1361 w 2041"/>
                  <a:gd name="T109" fmla="*/ 567 h 1474"/>
                  <a:gd name="T110" fmla="*/ 1701 w 2041"/>
                  <a:gd name="T111" fmla="*/ 567 h 1474"/>
                  <a:gd name="T112" fmla="*/ 1701 w 2041"/>
                  <a:gd name="T113" fmla="*/ 45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041" h="1474">
                    <a:moveTo>
                      <a:pt x="1701" y="453"/>
                    </a:moveTo>
                    <a:lnTo>
                      <a:pt x="1815" y="453"/>
                    </a:lnTo>
                    <a:lnTo>
                      <a:pt x="1815" y="567"/>
                    </a:lnTo>
                    <a:lnTo>
                      <a:pt x="1928" y="567"/>
                    </a:lnTo>
                    <a:lnTo>
                      <a:pt x="1928" y="680"/>
                    </a:lnTo>
                    <a:lnTo>
                      <a:pt x="2041" y="680"/>
                    </a:lnTo>
                    <a:lnTo>
                      <a:pt x="2041" y="1474"/>
                    </a:lnTo>
                    <a:lnTo>
                      <a:pt x="1928" y="1474"/>
                    </a:lnTo>
                    <a:lnTo>
                      <a:pt x="1928" y="1361"/>
                    </a:lnTo>
                    <a:lnTo>
                      <a:pt x="1701" y="1361"/>
                    </a:lnTo>
                    <a:lnTo>
                      <a:pt x="1701" y="1247"/>
                    </a:lnTo>
                    <a:lnTo>
                      <a:pt x="1361" y="1247"/>
                    </a:lnTo>
                    <a:lnTo>
                      <a:pt x="1361" y="1134"/>
                    </a:lnTo>
                    <a:lnTo>
                      <a:pt x="1134" y="1134"/>
                    </a:lnTo>
                    <a:lnTo>
                      <a:pt x="1134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454" y="794"/>
                    </a:lnTo>
                    <a:lnTo>
                      <a:pt x="454" y="907"/>
                    </a:lnTo>
                    <a:lnTo>
                      <a:pt x="567" y="907"/>
                    </a:lnTo>
                    <a:lnTo>
                      <a:pt x="567" y="794"/>
                    </a:lnTo>
                    <a:lnTo>
                      <a:pt x="681" y="794"/>
                    </a:lnTo>
                    <a:lnTo>
                      <a:pt x="681" y="907"/>
                    </a:lnTo>
                    <a:lnTo>
                      <a:pt x="794" y="907"/>
                    </a:lnTo>
                    <a:lnTo>
                      <a:pt x="794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114" y="340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907" y="113"/>
                    </a:lnTo>
                    <a:lnTo>
                      <a:pt x="907" y="340"/>
                    </a:lnTo>
                    <a:lnTo>
                      <a:pt x="1021" y="340"/>
                    </a:lnTo>
                    <a:lnTo>
                      <a:pt x="1021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1021" y="680"/>
                    </a:lnTo>
                    <a:lnTo>
                      <a:pt x="1021" y="907"/>
                    </a:lnTo>
                    <a:lnTo>
                      <a:pt x="1134" y="907"/>
                    </a:lnTo>
                    <a:lnTo>
                      <a:pt x="1134" y="680"/>
                    </a:lnTo>
                    <a:lnTo>
                      <a:pt x="1361" y="680"/>
                    </a:lnTo>
                    <a:lnTo>
                      <a:pt x="1361" y="567"/>
                    </a:lnTo>
                    <a:lnTo>
                      <a:pt x="1701" y="567"/>
                    </a:lnTo>
                    <a:lnTo>
                      <a:pt x="1701" y="453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4" name="Freeform 178">
                <a:extLst>
                  <a:ext uri="{FF2B5EF4-FFF2-40B4-BE49-F238E27FC236}">
                    <a16:creationId xmlns:a16="http://schemas.microsoft.com/office/drawing/2014/main" id="{5B1B750B-416C-4254-A0FC-BF5288E85A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0" y="3478"/>
                <a:ext cx="681" cy="453"/>
              </a:xfrm>
              <a:custGeom>
                <a:avLst/>
                <a:gdLst>
                  <a:gd name="T0" fmla="*/ 454 w 681"/>
                  <a:gd name="T1" fmla="*/ 0 h 453"/>
                  <a:gd name="T2" fmla="*/ 0 w 681"/>
                  <a:gd name="T3" fmla="*/ 0 h 453"/>
                  <a:gd name="T4" fmla="*/ 0 w 681"/>
                  <a:gd name="T5" fmla="*/ 113 h 453"/>
                  <a:gd name="T6" fmla="*/ 0 w 681"/>
                  <a:gd name="T7" fmla="*/ 453 h 453"/>
                  <a:gd name="T8" fmla="*/ 454 w 681"/>
                  <a:gd name="T9" fmla="*/ 453 h 453"/>
                  <a:gd name="T10" fmla="*/ 454 w 681"/>
                  <a:gd name="T11" fmla="*/ 340 h 453"/>
                  <a:gd name="T12" fmla="*/ 567 w 681"/>
                  <a:gd name="T13" fmla="*/ 340 h 453"/>
                  <a:gd name="T14" fmla="*/ 567 w 681"/>
                  <a:gd name="T15" fmla="*/ 226 h 453"/>
                  <a:gd name="T16" fmla="*/ 681 w 681"/>
                  <a:gd name="T17" fmla="*/ 226 h 453"/>
                  <a:gd name="T18" fmla="*/ 681 w 681"/>
                  <a:gd name="T19" fmla="*/ 113 h 453"/>
                  <a:gd name="T20" fmla="*/ 567 w 681"/>
                  <a:gd name="T21" fmla="*/ 113 h 453"/>
                  <a:gd name="T22" fmla="*/ 567 w 681"/>
                  <a:gd name="T23" fmla="*/ 0 h 453"/>
                  <a:gd name="T24" fmla="*/ 454 w 681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453">
                    <a:moveTo>
                      <a:pt x="454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454" y="453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681" y="226"/>
                    </a:lnTo>
                    <a:lnTo>
                      <a:pt x="681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5" name="Freeform 179">
                <a:extLst>
                  <a:ext uri="{FF2B5EF4-FFF2-40B4-BE49-F238E27FC236}">
                    <a16:creationId xmlns:a16="http://schemas.microsoft.com/office/drawing/2014/main" id="{E3451A98-AA82-4BBD-91A7-15C513017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10" y="3137"/>
                <a:ext cx="454" cy="341"/>
              </a:xfrm>
              <a:custGeom>
                <a:avLst/>
                <a:gdLst>
                  <a:gd name="T0" fmla="*/ 0 w 454"/>
                  <a:gd name="T1" fmla="*/ 227 h 341"/>
                  <a:gd name="T2" fmla="*/ 227 w 454"/>
                  <a:gd name="T3" fmla="*/ 227 h 341"/>
                  <a:gd name="T4" fmla="*/ 227 w 454"/>
                  <a:gd name="T5" fmla="*/ 341 h 341"/>
                  <a:gd name="T6" fmla="*/ 454 w 454"/>
                  <a:gd name="T7" fmla="*/ 341 h 341"/>
                  <a:gd name="T8" fmla="*/ 454 w 454"/>
                  <a:gd name="T9" fmla="*/ 0 h 341"/>
                  <a:gd name="T10" fmla="*/ 0 w 454"/>
                  <a:gd name="T11" fmla="*/ 0 h 341"/>
                  <a:gd name="T12" fmla="*/ 0 w 454"/>
                  <a:gd name="T13" fmla="*/ 114 h 341"/>
                  <a:gd name="T14" fmla="*/ 0 w 454"/>
                  <a:gd name="T15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4" h="341">
                    <a:moveTo>
                      <a:pt x="0" y="227"/>
                    </a:moveTo>
                    <a:lnTo>
                      <a:pt x="227" y="227"/>
                    </a:lnTo>
                    <a:lnTo>
                      <a:pt x="227" y="341"/>
                    </a:lnTo>
                    <a:lnTo>
                      <a:pt x="454" y="341"/>
                    </a:lnTo>
                    <a:lnTo>
                      <a:pt x="454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0" y="227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6" name="Freeform 180">
                <a:extLst>
                  <a:ext uri="{FF2B5EF4-FFF2-40B4-BE49-F238E27FC236}">
                    <a16:creationId xmlns:a16="http://schemas.microsoft.com/office/drawing/2014/main" id="{4DB470B5-FEED-4CBC-9B4E-F2B435F52C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1" y="3251"/>
                <a:ext cx="794" cy="1134"/>
              </a:xfrm>
              <a:custGeom>
                <a:avLst/>
                <a:gdLst>
                  <a:gd name="T0" fmla="*/ 681 w 794"/>
                  <a:gd name="T1" fmla="*/ 1020 h 1134"/>
                  <a:gd name="T2" fmla="*/ 340 w 794"/>
                  <a:gd name="T3" fmla="*/ 1020 h 1134"/>
                  <a:gd name="T4" fmla="*/ 340 w 794"/>
                  <a:gd name="T5" fmla="*/ 1134 h 1134"/>
                  <a:gd name="T6" fmla="*/ 0 w 794"/>
                  <a:gd name="T7" fmla="*/ 1134 h 1134"/>
                  <a:gd name="T8" fmla="*/ 0 w 794"/>
                  <a:gd name="T9" fmla="*/ 1020 h 1134"/>
                  <a:gd name="T10" fmla="*/ 114 w 794"/>
                  <a:gd name="T11" fmla="*/ 1020 h 1134"/>
                  <a:gd name="T12" fmla="*/ 114 w 794"/>
                  <a:gd name="T13" fmla="*/ 907 h 1134"/>
                  <a:gd name="T14" fmla="*/ 0 w 794"/>
                  <a:gd name="T15" fmla="*/ 907 h 1134"/>
                  <a:gd name="T16" fmla="*/ 0 w 794"/>
                  <a:gd name="T17" fmla="*/ 567 h 1134"/>
                  <a:gd name="T18" fmla="*/ 227 w 794"/>
                  <a:gd name="T19" fmla="*/ 567 h 1134"/>
                  <a:gd name="T20" fmla="*/ 227 w 794"/>
                  <a:gd name="T21" fmla="*/ 453 h 1134"/>
                  <a:gd name="T22" fmla="*/ 340 w 794"/>
                  <a:gd name="T23" fmla="*/ 453 h 1134"/>
                  <a:gd name="T24" fmla="*/ 340 w 794"/>
                  <a:gd name="T25" fmla="*/ 340 h 1134"/>
                  <a:gd name="T26" fmla="*/ 454 w 794"/>
                  <a:gd name="T27" fmla="*/ 340 h 1134"/>
                  <a:gd name="T28" fmla="*/ 454 w 794"/>
                  <a:gd name="T29" fmla="*/ 227 h 1134"/>
                  <a:gd name="T30" fmla="*/ 454 w 794"/>
                  <a:gd name="T31" fmla="*/ 113 h 1134"/>
                  <a:gd name="T32" fmla="*/ 567 w 794"/>
                  <a:gd name="T33" fmla="*/ 113 h 1134"/>
                  <a:gd name="T34" fmla="*/ 567 w 794"/>
                  <a:gd name="T35" fmla="*/ 0 h 1134"/>
                  <a:gd name="T36" fmla="*/ 794 w 794"/>
                  <a:gd name="T37" fmla="*/ 0 h 1134"/>
                  <a:gd name="T38" fmla="*/ 794 w 794"/>
                  <a:gd name="T39" fmla="*/ 567 h 1134"/>
                  <a:gd name="T40" fmla="*/ 681 w 794"/>
                  <a:gd name="T41" fmla="*/ 567 h 1134"/>
                  <a:gd name="T42" fmla="*/ 681 w 794"/>
                  <a:gd name="T43" fmla="*/ 102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1134">
                    <a:moveTo>
                      <a:pt x="681" y="1020"/>
                    </a:moveTo>
                    <a:lnTo>
                      <a:pt x="340" y="1020"/>
                    </a:lnTo>
                    <a:lnTo>
                      <a:pt x="340" y="1134"/>
                    </a:lnTo>
                    <a:lnTo>
                      <a:pt x="0" y="1134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794" y="0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102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7" name="Freeform 181">
                <a:extLst>
                  <a:ext uri="{FF2B5EF4-FFF2-40B4-BE49-F238E27FC236}">
                    <a16:creationId xmlns:a16="http://schemas.microsoft.com/office/drawing/2014/main" id="{E5FD5E11-FBF6-40B5-B4A4-0468119E9A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3024"/>
                <a:ext cx="907" cy="794"/>
              </a:xfrm>
              <a:custGeom>
                <a:avLst/>
                <a:gdLst>
                  <a:gd name="T0" fmla="*/ 794 w 907"/>
                  <a:gd name="T1" fmla="*/ 0 h 794"/>
                  <a:gd name="T2" fmla="*/ 340 w 907"/>
                  <a:gd name="T3" fmla="*/ 0 h 794"/>
                  <a:gd name="T4" fmla="*/ 340 w 907"/>
                  <a:gd name="T5" fmla="*/ 227 h 794"/>
                  <a:gd name="T6" fmla="*/ 227 w 907"/>
                  <a:gd name="T7" fmla="*/ 227 h 794"/>
                  <a:gd name="T8" fmla="*/ 227 w 907"/>
                  <a:gd name="T9" fmla="*/ 340 h 794"/>
                  <a:gd name="T10" fmla="*/ 0 w 907"/>
                  <a:gd name="T11" fmla="*/ 340 h 794"/>
                  <a:gd name="T12" fmla="*/ 0 w 907"/>
                  <a:gd name="T13" fmla="*/ 680 h 794"/>
                  <a:gd name="T14" fmla="*/ 0 w 907"/>
                  <a:gd name="T15" fmla="*/ 794 h 794"/>
                  <a:gd name="T16" fmla="*/ 567 w 907"/>
                  <a:gd name="T17" fmla="*/ 794 h 794"/>
                  <a:gd name="T18" fmla="*/ 567 w 907"/>
                  <a:gd name="T19" fmla="*/ 680 h 794"/>
                  <a:gd name="T20" fmla="*/ 680 w 907"/>
                  <a:gd name="T21" fmla="*/ 680 h 794"/>
                  <a:gd name="T22" fmla="*/ 680 w 907"/>
                  <a:gd name="T23" fmla="*/ 567 h 794"/>
                  <a:gd name="T24" fmla="*/ 794 w 907"/>
                  <a:gd name="T25" fmla="*/ 567 h 794"/>
                  <a:gd name="T26" fmla="*/ 794 w 907"/>
                  <a:gd name="T27" fmla="*/ 340 h 794"/>
                  <a:gd name="T28" fmla="*/ 907 w 907"/>
                  <a:gd name="T29" fmla="*/ 340 h 794"/>
                  <a:gd name="T30" fmla="*/ 907 w 907"/>
                  <a:gd name="T31" fmla="*/ 227 h 794"/>
                  <a:gd name="T32" fmla="*/ 794 w 907"/>
                  <a:gd name="T33" fmla="*/ 227 h 794"/>
                  <a:gd name="T34" fmla="*/ 794 w 907"/>
                  <a:gd name="T3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7" h="794">
                    <a:moveTo>
                      <a:pt x="794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567" y="794"/>
                    </a:lnTo>
                    <a:lnTo>
                      <a:pt x="567" y="680"/>
                    </a:lnTo>
                    <a:lnTo>
                      <a:pt x="680" y="680"/>
                    </a:lnTo>
                    <a:lnTo>
                      <a:pt x="680" y="567"/>
                    </a:lnTo>
                    <a:lnTo>
                      <a:pt x="794" y="567"/>
                    </a:lnTo>
                    <a:lnTo>
                      <a:pt x="794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794" y="227"/>
                    </a:lnTo>
                    <a:lnTo>
                      <a:pt x="794" y="0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18" name="Freeform 182">
                <a:extLst>
                  <a:ext uri="{FF2B5EF4-FFF2-40B4-BE49-F238E27FC236}">
                    <a16:creationId xmlns:a16="http://schemas.microsoft.com/office/drawing/2014/main" id="{120F5790-244C-4E4C-A2B1-C68C5EBE3C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4" y="2457"/>
                <a:ext cx="1474" cy="1247"/>
              </a:xfrm>
              <a:custGeom>
                <a:avLst/>
                <a:gdLst>
                  <a:gd name="T0" fmla="*/ 567 w 1474"/>
                  <a:gd name="T1" fmla="*/ 1021 h 1247"/>
                  <a:gd name="T2" fmla="*/ 340 w 1474"/>
                  <a:gd name="T3" fmla="*/ 1021 h 1247"/>
                  <a:gd name="T4" fmla="*/ 340 w 1474"/>
                  <a:gd name="T5" fmla="*/ 1247 h 1247"/>
                  <a:gd name="T6" fmla="*/ 113 w 1474"/>
                  <a:gd name="T7" fmla="*/ 1247 h 1247"/>
                  <a:gd name="T8" fmla="*/ 113 w 1474"/>
                  <a:gd name="T9" fmla="*/ 907 h 1247"/>
                  <a:gd name="T10" fmla="*/ 227 w 1474"/>
                  <a:gd name="T11" fmla="*/ 907 h 1247"/>
                  <a:gd name="T12" fmla="*/ 227 w 1474"/>
                  <a:gd name="T13" fmla="*/ 680 h 1247"/>
                  <a:gd name="T14" fmla="*/ 454 w 1474"/>
                  <a:gd name="T15" fmla="*/ 680 h 1247"/>
                  <a:gd name="T16" fmla="*/ 454 w 1474"/>
                  <a:gd name="T17" fmla="*/ 567 h 1247"/>
                  <a:gd name="T18" fmla="*/ 113 w 1474"/>
                  <a:gd name="T19" fmla="*/ 567 h 1247"/>
                  <a:gd name="T20" fmla="*/ 113 w 1474"/>
                  <a:gd name="T21" fmla="*/ 680 h 1247"/>
                  <a:gd name="T22" fmla="*/ 0 w 1474"/>
                  <a:gd name="T23" fmla="*/ 680 h 1247"/>
                  <a:gd name="T24" fmla="*/ 0 w 1474"/>
                  <a:gd name="T25" fmla="*/ 454 h 1247"/>
                  <a:gd name="T26" fmla="*/ 227 w 1474"/>
                  <a:gd name="T27" fmla="*/ 454 h 1247"/>
                  <a:gd name="T28" fmla="*/ 227 w 1474"/>
                  <a:gd name="T29" fmla="*/ 340 h 1247"/>
                  <a:gd name="T30" fmla="*/ 567 w 1474"/>
                  <a:gd name="T31" fmla="*/ 340 h 1247"/>
                  <a:gd name="T32" fmla="*/ 567 w 1474"/>
                  <a:gd name="T33" fmla="*/ 227 h 1247"/>
                  <a:gd name="T34" fmla="*/ 907 w 1474"/>
                  <a:gd name="T35" fmla="*/ 227 h 1247"/>
                  <a:gd name="T36" fmla="*/ 907 w 1474"/>
                  <a:gd name="T37" fmla="*/ 113 h 1247"/>
                  <a:gd name="T38" fmla="*/ 1134 w 1474"/>
                  <a:gd name="T39" fmla="*/ 113 h 1247"/>
                  <a:gd name="T40" fmla="*/ 1134 w 1474"/>
                  <a:gd name="T41" fmla="*/ 0 h 1247"/>
                  <a:gd name="T42" fmla="*/ 1247 w 1474"/>
                  <a:gd name="T43" fmla="*/ 0 h 1247"/>
                  <a:gd name="T44" fmla="*/ 1247 w 1474"/>
                  <a:gd name="T45" fmla="*/ 227 h 1247"/>
                  <a:gd name="T46" fmla="*/ 1361 w 1474"/>
                  <a:gd name="T47" fmla="*/ 227 h 1247"/>
                  <a:gd name="T48" fmla="*/ 1361 w 1474"/>
                  <a:gd name="T49" fmla="*/ 340 h 1247"/>
                  <a:gd name="T50" fmla="*/ 1474 w 1474"/>
                  <a:gd name="T51" fmla="*/ 340 h 1247"/>
                  <a:gd name="T52" fmla="*/ 1474 w 1474"/>
                  <a:gd name="T53" fmla="*/ 454 h 1247"/>
                  <a:gd name="T54" fmla="*/ 1247 w 1474"/>
                  <a:gd name="T55" fmla="*/ 454 h 1247"/>
                  <a:gd name="T56" fmla="*/ 1247 w 1474"/>
                  <a:gd name="T57" fmla="*/ 567 h 1247"/>
                  <a:gd name="T58" fmla="*/ 907 w 1474"/>
                  <a:gd name="T59" fmla="*/ 567 h 1247"/>
                  <a:gd name="T60" fmla="*/ 907 w 1474"/>
                  <a:gd name="T61" fmla="*/ 794 h 1247"/>
                  <a:gd name="T62" fmla="*/ 794 w 1474"/>
                  <a:gd name="T63" fmla="*/ 794 h 1247"/>
                  <a:gd name="T64" fmla="*/ 794 w 1474"/>
                  <a:gd name="T65" fmla="*/ 907 h 1247"/>
                  <a:gd name="T66" fmla="*/ 567 w 1474"/>
                  <a:gd name="T67" fmla="*/ 907 h 1247"/>
                  <a:gd name="T68" fmla="*/ 567 w 1474"/>
                  <a:gd name="T69" fmla="*/ 1021 h 1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74" h="1247">
                    <a:moveTo>
                      <a:pt x="567" y="1021"/>
                    </a:moveTo>
                    <a:lnTo>
                      <a:pt x="340" y="1021"/>
                    </a:lnTo>
                    <a:lnTo>
                      <a:pt x="340" y="1247"/>
                    </a:lnTo>
                    <a:lnTo>
                      <a:pt x="113" y="1247"/>
                    </a:lnTo>
                    <a:lnTo>
                      <a:pt x="113" y="907"/>
                    </a:lnTo>
                    <a:lnTo>
                      <a:pt x="227" y="907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567"/>
                    </a:lnTo>
                    <a:lnTo>
                      <a:pt x="113" y="567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907" y="227"/>
                    </a:lnTo>
                    <a:lnTo>
                      <a:pt x="907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247" y="0"/>
                    </a:lnTo>
                    <a:lnTo>
                      <a:pt x="1247" y="227"/>
                    </a:lnTo>
                    <a:lnTo>
                      <a:pt x="1361" y="227"/>
                    </a:lnTo>
                    <a:lnTo>
                      <a:pt x="1361" y="340"/>
                    </a:lnTo>
                    <a:lnTo>
                      <a:pt x="1474" y="340"/>
                    </a:lnTo>
                    <a:lnTo>
                      <a:pt x="1474" y="454"/>
                    </a:lnTo>
                    <a:lnTo>
                      <a:pt x="1247" y="454"/>
                    </a:lnTo>
                    <a:lnTo>
                      <a:pt x="1247" y="567"/>
                    </a:lnTo>
                    <a:lnTo>
                      <a:pt x="907" y="567"/>
                    </a:lnTo>
                    <a:lnTo>
                      <a:pt x="907" y="794"/>
                    </a:lnTo>
                    <a:lnTo>
                      <a:pt x="794" y="794"/>
                    </a:lnTo>
                    <a:lnTo>
                      <a:pt x="794" y="907"/>
                    </a:lnTo>
                    <a:lnTo>
                      <a:pt x="567" y="907"/>
                    </a:lnTo>
                    <a:lnTo>
                      <a:pt x="567" y="1021"/>
                    </a:lnTo>
                    <a:close/>
                  </a:path>
                </a:pathLst>
              </a:custGeom>
              <a:solidFill>
                <a:srgbClr val="FFCC00"/>
              </a:solidFill>
              <a:ln w="50800" cap="flat" cmpd="sng">
                <a:solidFill>
                  <a:srgbClr val="FF66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618" name="Group 282">
              <a:extLst>
                <a:ext uri="{FF2B5EF4-FFF2-40B4-BE49-F238E27FC236}">
                  <a16:creationId xmlns:a16="http://schemas.microsoft.com/office/drawing/2014/main" id="{6BDA4CE9-D697-448E-858A-361DB81355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55" y="3931"/>
              <a:ext cx="283" cy="114"/>
              <a:chOff x="2955" y="3931"/>
              <a:chExt cx="283" cy="114"/>
            </a:xfrm>
          </p:grpSpPr>
          <p:sp>
            <p:nvSpPr>
              <p:cNvPr id="14619" name="WordArt 283">
                <a:extLst>
                  <a:ext uri="{FF2B5EF4-FFF2-40B4-BE49-F238E27FC236}">
                    <a16:creationId xmlns:a16="http://schemas.microsoft.com/office/drawing/2014/main" id="{9956A96F-BA28-4D12-9866-E18217647F7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  <p:sp>
            <p:nvSpPr>
              <p:cNvPr id="14620" name="WordArt 284">
                <a:extLst>
                  <a:ext uri="{FF2B5EF4-FFF2-40B4-BE49-F238E27FC236}">
                    <a16:creationId xmlns:a16="http://schemas.microsoft.com/office/drawing/2014/main" id="{C90323AC-1CB3-46F6-8B18-C508C0145A3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2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</p:grpSp>
        <p:grpSp>
          <p:nvGrpSpPr>
            <p:cNvPr id="14621" name="Group 285">
              <a:extLst>
                <a:ext uri="{FF2B5EF4-FFF2-40B4-BE49-F238E27FC236}">
                  <a16:creationId xmlns:a16="http://schemas.microsoft.com/office/drawing/2014/main" id="{0DFFAF71-A980-4047-8977-88320E95871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2" y="3988"/>
              <a:ext cx="283" cy="114"/>
              <a:chOff x="3522" y="3988"/>
              <a:chExt cx="283" cy="114"/>
            </a:xfrm>
          </p:grpSpPr>
          <p:sp>
            <p:nvSpPr>
              <p:cNvPr id="14622" name="WordArt 286">
                <a:extLst>
                  <a:ext uri="{FF2B5EF4-FFF2-40B4-BE49-F238E27FC236}">
                    <a16:creationId xmlns:a16="http://schemas.microsoft.com/office/drawing/2014/main" id="{A511134A-993B-4D08-8B90-6078A18850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  <p:sp>
            <p:nvSpPr>
              <p:cNvPr id="14623" name="WordArt 287">
                <a:extLst>
                  <a:ext uri="{FF2B5EF4-FFF2-40B4-BE49-F238E27FC236}">
                    <a16:creationId xmlns:a16="http://schemas.microsoft.com/office/drawing/2014/main" id="{0BADB921-8C28-436C-9D83-2AE5C8408D6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</p:grpSp>
        <p:grpSp>
          <p:nvGrpSpPr>
            <p:cNvPr id="14624" name="Group 288">
              <a:extLst>
                <a:ext uri="{FF2B5EF4-FFF2-40B4-BE49-F238E27FC236}">
                  <a16:creationId xmlns:a16="http://schemas.microsoft.com/office/drawing/2014/main" id="{10836A56-4580-4ECF-BDC1-9E959454FF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14" y="3364"/>
              <a:ext cx="283" cy="114"/>
              <a:chOff x="2614" y="3364"/>
              <a:chExt cx="283" cy="114"/>
            </a:xfrm>
          </p:grpSpPr>
          <p:sp>
            <p:nvSpPr>
              <p:cNvPr id="14625" name="WordArt 289">
                <a:extLst>
                  <a:ext uri="{FF2B5EF4-FFF2-40B4-BE49-F238E27FC236}">
                    <a16:creationId xmlns:a16="http://schemas.microsoft.com/office/drawing/2014/main" id="{180EEEE4-E590-488B-957F-DB564B98D7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  <p:sp>
            <p:nvSpPr>
              <p:cNvPr id="14626" name="WordArt 290">
                <a:extLst>
                  <a:ext uri="{FF2B5EF4-FFF2-40B4-BE49-F238E27FC236}">
                    <a16:creationId xmlns:a16="http://schemas.microsoft.com/office/drawing/2014/main" id="{C43317FB-8BED-428F-9CC5-4B9E37DB35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</p:grpSp>
        <p:grpSp>
          <p:nvGrpSpPr>
            <p:cNvPr id="14627" name="Group 291">
              <a:extLst>
                <a:ext uri="{FF2B5EF4-FFF2-40B4-BE49-F238E27FC236}">
                  <a16:creationId xmlns:a16="http://schemas.microsoft.com/office/drawing/2014/main" id="{AE656673-FBFD-4E16-8E86-F09CF99B83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78" y="3365"/>
              <a:ext cx="283" cy="114"/>
              <a:chOff x="3578" y="3365"/>
              <a:chExt cx="283" cy="114"/>
            </a:xfrm>
          </p:grpSpPr>
          <p:sp>
            <p:nvSpPr>
              <p:cNvPr id="14628" name="WordArt 292">
                <a:extLst>
                  <a:ext uri="{FF2B5EF4-FFF2-40B4-BE49-F238E27FC236}">
                    <a16:creationId xmlns:a16="http://schemas.microsoft.com/office/drawing/2014/main" id="{F76C479D-0A0C-43A9-B37B-DA18D62E49E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  <p:sp>
            <p:nvSpPr>
              <p:cNvPr id="14629" name="WordArt 293">
                <a:extLst>
                  <a:ext uri="{FF2B5EF4-FFF2-40B4-BE49-F238E27FC236}">
                    <a16:creationId xmlns:a16="http://schemas.microsoft.com/office/drawing/2014/main" id="{06BC60B2-485E-49CD-8C59-F84E58AC227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</p:grpSp>
        <p:grpSp>
          <p:nvGrpSpPr>
            <p:cNvPr id="14630" name="Group 294">
              <a:extLst>
                <a:ext uri="{FF2B5EF4-FFF2-40B4-BE49-F238E27FC236}">
                  <a16:creationId xmlns:a16="http://schemas.microsoft.com/office/drawing/2014/main" id="{EB3DD445-71C6-4B98-8BAB-E5BF77783C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3" y="2797"/>
              <a:ext cx="283" cy="114"/>
              <a:chOff x="4033" y="2797"/>
              <a:chExt cx="283" cy="114"/>
            </a:xfrm>
          </p:grpSpPr>
          <p:sp>
            <p:nvSpPr>
              <p:cNvPr id="14631" name="WordArt 295">
                <a:extLst>
                  <a:ext uri="{FF2B5EF4-FFF2-40B4-BE49-F238E27FC236}">
                    <a16:creationId xmlns:a16="http://schemas.microsoft.com/office/drawing/2014/main" id="{C434FA1E-008D-4883-B957-95A3F0CA78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14632" name="WordArt 296">
                <a:extLst>
                  <a:ext uri="{FF2B5EF4-FFF2-40B4-BE49-F238E27FC236}">
                    <a16:creationId xmlns:a16="http://schemas.microsoft.com/office/drawing/2014/main" id="{093AEC4B-E12C-40E0-AC4B-CD7A3DE5A47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14633" name="Group 297">
              <a:extLst>
                <a:ext uri="{FF2B5EF4-FFF2-40B4-BE49-F238E27FC236}">
                  <a16:creationId xmlns:a16="http://schemas.microsoft.com/office/drawing/2014/main" id="{FA27FA48-29C2-4D01-B1DA-816CBA2541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26" y="3024"/>
              <a:ext cx="283" cy="114"/>
              <a:chOff x="4826" y="3024"/>
              <a:chExt cx="283" cy="114"/>
            </a:xfrm>
          </p:grpSpPr>
          <p:sp>
            <p:nvSpPr>
              <p:cNvPr id="14634" name="WordArt 298">
                <a:extLst>
                  <a:ext uri="{FF2B5EF4-FFF2-40B4-BE49-F238E27FC236}">
                    <a16:creationId xmlns:a16="http://schemas.microsoft.com/office/drawing/2014/main" id="{6A6885A7-6BC2-425C-A491-FC6F39EE508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  <p:sp>
            <p:nvSpPr>
              <p:cNvPr id="14635" name="WordArt 299">
                <a:extLst>
                  <a:ext uri="{FF2B5EF4-FFF2-40B4-BE49-F238E27FC236}">
                    <a16:creationId xmlns:a16="http://schemas.microsoft.com/office/drawing/2014/main" id="{8E5E435B-B179-4618-8B86-07EF539D7F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</p:grpSp>
        <p:grpSp>
          <p:nvGrpSpPr>
            <p:cNvPr id="14636" name="Group 300">
              <a:extLst>
                <a:ext uri="{FF2B5EF4-FFF2-40B4-BE49-F238E27FC236}">
                  <a16:creationId xmlns:a16="http://schemas.microsoft.com/office/drawing/2014/main" id="{8F0E00E2-F07C-4622-984A-C89AB5E48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69" y="3535"/>
              <a:ext cx="283" cy="114"/>
              <a:chOff x="4769" y="3535"/>
              <a:chExt cx="283" cy="114"/>
            </a:xfrm>
          </p:grpSpPr>
          <p:sp>
            <p:nvSpPr>
              <p:cNvPr id="14637" name="WordArt 301">
                <a:extLst>
                  <a:ext uri="{FF2B5EF4-FFF2-40B4-BE49-F238E27FC236}">
                    <a16:creationId xmlns:a16="http://schemas.microsoft.com/office/drawing/2014/main" id="{29C95EFF-F8E6-4CAB-996A-D15CD878D21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  <p:sp>
            <p:nvSpPr>
              <p:cNvPr id="14638" name="WordArt 302">
                <a:extLst>
                  <a:ext uri="{FF2B5EF4-FFF2-40B4-BE49-F238E27FC236}">
                    <a16:creationId xmlns:a16="http://schemas.microsoft.com/office/drawing/2014/main" id="{F50FECAE-8CE2-4D8B-8656-B912034390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</p:grpSp>
        <p:grpSp>
          <p:nvGrpSpPr>
            <p:cNvPr id="14639" name="Group 303">
              <a:extLst>
                <a:ext uri="{FF2B5EF4-FFF2-40B4-BE49-F238E27FC236}">
                  <a16:creationId xmlns:a16="http://schemas.microsoft.com/office/drawing/2014/main" id="{F2B7C8F5-64F7-4C2E-801B-3CEACEDE22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3" y="4668"/>
              <a:ext cx="283" cy="114"/>
              <a:chOff x="5053" y="4668"/>
              <a:chExt cx="283" cy="114"/>
            </a:xfrm>
          </p:grpSpPr>
          <p:sp>
            <p:nvSpPr>
              <p:cNvPr id="14640" name="WordArt 304">
                <a:extLst>
                  <a:ext uri="{FF2B5EF4-FFF2-40B4-BE49-F238E27FC236}">
                    <a16:creationId xmlns:a16="http://schemas.microsoft.com/office/drawing/2014/main" id="{A13F33F5-A19A-465A-AADB-7ED9B2A3434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  <p:sp>
            <p:nvSpPr>
              <p:cNvPr id="14641" name="WordArt 305">
                <a:extLst>
                  <a:ext uri="{FF2B5EF4-FFF2-40B4-BE49-F238E27FC236}">
                    <a16:creationId xmlns:a16="http://schemas.microsoft.com/office/drawing/2014/main" id="{51E03AF5-3EC2-41DE-B592-4BB707D1E9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</p:grpSp>
        <p:grpSp>
          <p:nvGrpSpPr>
            <p:cNvPr id="14642" name="Group 306">
              <a:extLst>
                <a:ext uri="{FF2B5EF4-FFF2-40B4-BE49-F238E27FC236}">
                  <a16:creationId xmlns:a16="http://schemas.microsoft.com/office/drawing/2014/main" id="{99A2609F-D00E-4A45-8325-E888D400C6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4895"/>
              <a:ext cx="283" cy="114"/>
              <a:chOff x="3806" y="4895"/>
              <a:chExt cx="283" cy="114"/>
            </a:xfrm>
          </p:grpSpPr>
          <p:sp>
            <p:nvSpPr>
              <p:cNvPr id="14643" name="WordArt 307">
                <a:extLst>
                  <a:ext uri="{FF2B5EF4-FFF2-40B4-BE49-F238E27FC236}">
                    <a16:creationId xmlns:a16="http://schemas.microsoft.com/office/drawing/2014/main" id="{12A042D5-7AD6-4F45-A12D-79ED6BEAAD9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  <p:sp>
            <p:nvSpPr>
              <p:cNvPr id="14644" name="WordArt 308">
                <a:extLst>
                  <a:ext uri="{FF2B5EF4-FFF2-40B4-BE49-F238E27FC236}">
                    <a16:creationId xmlns:a16="http://schemas.microsoft.com/office/drawing/2014/main" id="{1238D732-2DF3-4917-982E-10C5833495B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</p:grpSp>
        <p:grpSp>
          <p:nvGrpSpPr>
            <p:cNvPr id="14645" name="Group 309">
              <a:extLst>
                <a:ext uri="{FF2B5EF4-FFF2-40B4-BE49-F238E27FC236}">
                  <a16:creationId xmlns:a16="http://schemas.microsoft.com/office/drawing/2014/main" id="{2880CA6C-683A-47B5-AB19-51704708B0D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5" y="4554"/>
              <a:ext cx="340" cy="115"/>
              <a:chOff x="2445" y="4554"/>
              <a:chExt cx="340" cy="115"/>
            </a:xfrm>
          </p:grpSpPr>
          <p:sp>
            <p:nvSpPr>
              <p:cNvPr id="14646" name="WordArt 310">
                <a:extLst>
                  <a:ext uri="{FF2B5EF4-FFF2-40B4-BE49-F238E27FC236}">
                    <a16:creationId xmlns:a16="http://schemas.microsoft.com/office/drawing/2014/main" id="{A958D52B-CD45-424A-8DAD-790702FF98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4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  <p:sp>
            <p:nvSpPr>
              <p:cNvPr id="14647" name="WordArt 311">
                <a:extLst>
                  <a:ext uri="{FF2B5EF4-FFF2-40B4-BE49-F238E27FC236}">
                    <a16:creationId xmlns:a16="http://schemas.microsoft.com/office/drawing/2014/main" id="{4210F5F6-CAD3-4E07-BAE8-206AD9299B6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5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</p:grpSp>
        <p:grpSp>
          <p:nvGrpSpPr>
            <p:cNvPr id="14648" name="Group 312">
              <a:extLst>
                <a:ext uri="{FF2B5EF4-FFF2-40B4-BE49-F238E27FC236}">
                  <a16:creationId xmlns:a16="http://schemas.microsoft.com/office/drawing/2014/main" id="{3D0F6BEE-9807-4B97-99E7-5C36F001FB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5" y="3421"/>
              <a:ext cx="340" cy="115"/>
              <a:chOff x="4145" y="3421"/>
              <a:chExt cx="340" cy="115"/>
            </a:xfrm>
          </p:grpSpPr>
          <p:sp>
            <p:nvSpPr>
              <p:cNvPr id="14649" name="WordArt 313">
                <a:extLst>
                  <a:ext uri="{FF2B5EF4-FFF2-40B4-BE49-F238E27FC236}">
                    <a16:creationId xmlns:a16="http://schemas.microsoft.com/office/drawing/2014/main" id="{6166C48C-C167-42E7-9D52-EDC11179F8F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  <p:sp>
            <p:nvSpPr>
              <p:cNvPr id="14650" name="WordArt 314">
                <a:extLst>
                  <a:ext uri="{FF2B5EF4-FFF2-40B4-BE49-F238E27FC236}">
                    <a16:creationId xmlns:a16="http://schemas.microsoft.com/office/drawing/2014/main" id="{26347FE4-5E6E-437D-8BF0-B6EF0E85678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</p:grpSp>
        <p:grpSp>
          <p:nvGrpSpPr>
            <p:cNvPr id="14651" name="Group 315">
              <a:extLst>
                <a:ext uri="{FF2B5EF4-FFF2-40B4-BE49-F238E27FC236}">
                  <a16:creationId xmlns:a16="http://schemas.microsoft.com/office/drawing/2014/main" id="{EA4BE75E-FE9A-4020-9E11-1FCADC5197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32" y="4101"/>
              <a:ext cx="340" cy="115"/>
              <a:chOff x="4032" y="4101"/>
              <a:chExt cx="340" cy="115"/>
            </a:xfrm>
          </p:grpSpPr>
          <p:sp>
            <p:nvSpPr>
              <p:cNvPr id="14652" name="WordArt 316">
                <a:extLst>
                  <a:ext uri="{FF2B5EF4-FFF2-40B4-BE49-F238E27FC236}">
                    <a16:creationId xmlns:a16="http://schemas.microsoft.com/office/drawing/2014/main" id="{E5D8EFF5-249E-4F37-8D49-7E33AB3B18B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  <p:sp>
            <p:nvSpPr>
              <p:cNvPr id="14653" name="WordArt 317">
                <a:extLst>
                  <a:ext uri="{FF2B5EF4-FFF2-40B4-BE49-F238E27FC236}">
                    <a16:creationId xmlns:a16="http://schemas.microsoft.com/office/drawing/2014/main" id="{8EA5EB6B-41BA-4212-B266-EB1908A37E1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</p:grpSp>
        <p:grpSp>
          <p:nvGrpSpPr>
            <p:cNvPr id="14654" name="Group 318">
              <a:extLst>
                <a:ext uri="{FF2B5EF4-FFF2-40B4-BE49-F238E27FC236}">
                  <a16:creationId xmlns:a16="http://schemas.microsoft.com/office/drawing/2014/main" id="{846277EB-DCDF-4D13-BD44-A204606EF3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4611"/>
              <a:ext cx="340" cy="115"/>
              <a:chOff x="4429" y="4611"/>
              <a:chExt cx="340" cy="115"/>
            </a:xfrm>
          </p:grpSpPr>
          <p:sp>
            <p:nvSpPr>
              <p:cNvPr id="14655" name="WordArt 319">
                <a:extLst>
                  <a:ext uri="{FF2B5EF4-FFF2-40B4-BE49-F238E27FC236}">
                    <a16:creationId xmlns:a16="http://schemas.microsoft.com/office/drawing/2014/main" id="{4416ACE7-FA17-435A-BABA-FF52270F91A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  <p:sp>
            <p:nvSpPr>
              <p:cNvPr id="14656" name="WordArt 320">
                <a:extLst>
                  <a:ext uri="{FF2B5EF4-FFF2-40B4-BE49-F238E27FC236}">
                    <a16:creationId xmlns:a16="http://schemas.microsoft.com/office/drawing/2014/main" id="{03897C50-C4DC-46B4-B34C-C9090732E4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</p:grpSp>
        <p:grpSp>
          <p:nvGrpSpPr>
            <p:cNvPr id="14657" name="Group 321">
              <a:extLst>
                <a:ext uri="{FF2B5EF4-FFF2-40B4-BE49-F238E27FC236}">
                  <a16:creationId xmlns:a16="http://schemas.microsoft.com/office/drawing/2014/main" id="{A52C23B8-AA21-49C9-B85E-029F4497A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2400"/>
              <a:ext cx="283" cy="114"/>
              <a:chOff x="4883" y="2400"/>
              <a:chExt cx="283" cy="114"/>
            </a:xfrm>
          </p:grpSpPr>
          <p:sp>
            <p:nvSpPr>
              <p:cNvPr id="14658" name="WordArt 322">
                <a:extLst>
                  <a:ext uri="{FF2B5EF4-FFF2-40B4-BE49-F238E27FC236}">
                    <a16:creationId xmlns:a16="http://schemas.microsoft.com/office/drawing/2014/main" id="{04E29B01-4BE3-4D4E-911B-A3F41F1F930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  <p:sp>
            <p:nvSpPr>
              <p:cNvPr id="14659" name="WordArt 323">
                <a:extLst>
                  <a:ext uri="{FF2B5EF4-FFF2-40B4-BE49-F238E27FC236}">
                    <a16:creationId xmlns:a16="http://schemas.microsoft.com/office/drawing/2014/main" id="{878C9ADD-7F63-4097-8D26-49F34071244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240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</p:grpSp>
        <p:grpSp>
          <p:nvGrpSpPr>
            <p:cNvPr id="14660" name="Group 324">
              <a:extLst>
                <a:ext uri="{FF2B5EF4-FFF2-40B4-BE49-F238E27FC236}">
                  <a16:creationId xmlns:a16="http://schemas.microsoft.com/office/drawing/2014/main" id="{3D6ADEBB-5A70-40D6-829C-A1C56543E2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50" y="2173"/>
              <a:ext cx="283" cy="114"/>
              <a:chOff x="5450" y="2173"/>
              <a:chExt cx="283" cy="114"/>
            </a:xfrm>
          </p:grpSpPr>
          <p:sp>
            <p:nvSpPr>
              <p:cNvPr id="14661" name="WordArt 325">
                <a:extLst>
                  <a:ext uri="{FF2B5EF4-FFF2-40B4-BE49-F238E27FC236}">
                    <a16:creationId xmlns:a16="http://schemas.microsoft.com/office/drawing/2014/main" id="{50F42EA9-33C8-4A72-AC72-75EBEA2FA0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14662" name="WordArt 326">
                <a:extLst>
                  <a:ext uri="{FF2B5EF4-FFF2-40B4-BE49-F238E27FC236}">
                    <a16:creationId xmlns:a16="http://schemas.microsoft.com/office/drawing/2014/main" id="{AF4CCC80-BFBC-45D3-A224-7EF280D94E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14663" name="Group 327">
              <a:extLst>
                <a:ext uri="{FF2B5EF4-FFF2-40B4-BE49-F238E27FC236}">
                  <a16:creationId xmlns:a16="http://schemas.microsoft.com/office/drawing/2014/main" id="{05D52F91-E6A2-4787-BD58-157A9E3F92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86" y="1039"/>
              <a:ext cx="340" cy="115"/>
              <a:chOff x="4486" y="1039"/>
              <a:chExt cx="340" cy="115"/>
            </a:xfrm>
          </p:grpSpPr>
          <p:sp>
            <p:nvSpPr>
              <p:cNvPr id="14664" name="WordArt 328">
                <a:extLst>
                  <a:ext uri="{FF2B5EF4-FFF2-40B4-BE49-F238E27FC236}">
                    <a16:creationId xmlns:a16="http://schemas.microsoft.com/office/drawing/2014/main" id="{66B1CB36-802A-49D4-94E1-8DBA6D57457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39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  <p:sp>
            <p:nvSpPr>
              <p:cNvPr id="14665" name="WordArt 329">
                <a:extLst>
                  <a:ext uri="{FF2B5EF4-FFF2-40B4-BE49-F238E27FC236}">
                    <a16:creationId xmlns:a16="http://schemas.microsoft.com/office/drawing/2014/main" id="{40FEEDEE-DF11-49BC-B365-9AF7EF8E435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40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</p:grpSp>
        <p:grpSp>
          <p:nvGrpSpPr>
            <p:cNvPr id="14666" name="Group 330">
              <a:extLst>
                <a:ext uri="{FF2B5EF4-FFF2-40B4-BE49-F238E27FC236}">
                  <a16:creationId xmlns:a16="http://schemas.microsoft.com/office/drawing/2014/main" id="{16959C5E-77FA-4B37-9E25-BA8ADE9AEF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4" y="2117"/>
              <a:ext cx="340" cy="115"/>
              <a:chOff x="2444" y="2117"/>
              <a:chExt cx="340" cy="115"/>
            </a:xfrm>
          </p:grpSpPr>
          <p:sp>
            <p:nvSpPr>
              <p:cNvPr id="14667" name="WordArt 331">
                <a:extLst>
                  <a:ext uri="{FF2B5EF4-FFF2-40B4-BE49-F238E27FC236}">
                    <a16:creationId xmlns:a16="http://schemas.microsoft.com/office/drawing/2014/main" id="{D23B910D-D15C-4DC2-AA72-C6E9E9398A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7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  <p:sp>
            <p:nvSpPr>
              <p:cNvPr id="14668" name="WordArt 332">
                <a:extLst>
                  <a:ext uri="{FF2B5EF4-FFF2-40B4-BE49-F238E27FC236}">
                    <a16:creationId xmlns:a16="http://schemas.microsoft.com/office/drawing/2014/main" id="{25444994-9053-4699-8155-02245BBBAE2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8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</p:grpSp>
        <p:grpSp>
          <p:nvGrpSpPr>
            <p:cNvPr id="14669" name="Group 333">
              <a:extLst>
                <a:ext uri="{FF2B5EF4-FFF2-40B4-BE49-F238E27FC236}">
                  <a16:creationId xmlns:a16="http://schemas.microsoft.com/office/drawing/2014/main" id="{60E27CAE-F9D5-4D4F-8306-35D624300C6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6" y="2117"/>
              <a:ext cx="283" cy="114"/>
              <a:chOff x="3806" y="2117"/>
              <a:chExt cx="283" cy="114"/>
            </a:xfrm>
          </p:grpSpPr>
          <p:sp>
            <p:nvSpPr>
              <p:cNvPr id="14670" name="WordArt 334">
                <a:extLst>
                  <a:ext uri="{FF2B5EF4-FFF2-40B4-BE49-F238E27FC236}">
                    <a16:creationId xmlns:a16="http://schemas.microsoft.com/office/drawing/2014/main" id="{38F3EA30-77F1-479B-BC62-775CD1413DE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  <p:sp>
            <p:nvSpPr>
              <p:cNvPr id="14671" name="WordArt 335">
                <a:extLst>
                  <a:ext uri="{FF2B5EF4-FFF2-40B4-BE49-F238E27FC236}">
                    <a16:creationId xmlns:a16="http://schemas.microsoft.com/office/drawing/2014/main" id="{23CF6004-C71C-4331-99F6-CBDCB3AAA89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</p:grpSp>
        <p:grpSp>
          <p:nvGrpSpPr>
            <p:cNvPr id="14672" name="Group 336">
              <a:extLst>
                <a:ext uri="{FF2B5EF4-FFF2-40B4-BE49-F238E27FC236}">
                  <a16:creationId xmlns:a16="http://schemas.microsoft.com/office/drawing/2014/main" id="{A9C72355-7D7A-4389-BC09-B28A81EE93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1" y="2457"/>
              <a:ext cx="283" cy="114"/>
              <a:chOff x="3181" y="2457"/>
              <a:chExt cx="283" cy="114"/>
            </a:xfrm>
          </p:grpSpPr>
          <p:sp>
            <p:nvSpPr>
              <p:cNvPr id="14673" name="WordArt 337">
                <a:extLst>
                  <a:ext uri="{FF2B5EF4-FFF2-40B4-BE49-F238E27FC236}">
                    <a16:creationId xmlns:a16="http://schemas.microsoft.com/office/drawing/2014/main" id="{A1C4CE31-5F80-4083-A4C2-F7CBB6CFC91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  <p:sp>
            <p:nvSpPr>
              <p:cNvPr id="14674" name="WordArt 338">
                <a:extLst>
                  <a:ext uri="{FF2B5EF4-FFF2-40B4-BE49-F238E27FC236}">
                    <a16:creationId xmlns:a16="http://schemas.microsoft.com/office/drawing/2014/main" id="{AA9CD558-D55E-4248-AF37-5D69BC63B53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</p:grpSp>
        <p:grpSp>
          <p:nvGrpSpPr>
            <p:cNvPr id="14675" name="Group 339">
              <a:extLst>
                <a:ext uri="{FF2B5EF4-FFF2-40B4-BE49-F238E27FC236}">
                  <a16:creationId xmlns:a16="http://schemas.microsoft.com/office/drawing/2014/main" id="{D0BA7AF7-332C-4901-843C-9EFB7DAA6D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88" y="2854"/>
              <a:ext cx="283" cy="114"/>
              <a:chOff x="2388" y="2854"/>
              <a:chExt cx="283" cy="114"/>
            </a:xfrm>
          </p:grpSpPr>
          <p:sp>
            <p:nvSpPr>
              <p:cNvPr id="14676" name="WordArt 340">
                <a:extLst>
                  <a:ext uri="{FF2B5EF4-FFF2-40B4-BE49-F238E27FC236}">
                    <a16:creationId xmlns:a16="http://schemas.microsoft.com/office/drawing/2014/main" id="{8913F10E-4351-4827-B08A-304C8A7F13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  <p:sp>
            <p:nvSpPr>
              <p:cNvPr id="14677" name="WordArt 341">
                <a:extLst>
                  <a:ext uri="{FF2B5EF4-FFF2-40B4-BE49-F238E27FC236}">
                    <a16:creationId xmlns:a16="http://schemas.microsoft.com/office/drawing/2014/main" id="{B3F9743F-5EE8-4A11-8E1E-7402F478321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</p:grpSp>
        <p:grpSp>
          <p:nvGrpSpPr>
            <p:cNvPr id="14678" name="Group 342">
              <a:extLst>
                <a:ext uri="{FF2B5EF4-FFF2-40B4-BE49-F238E27FC236}">
                  <a16:creationId xmlns:a16="http://schemas.microsoft.com/office/drawing/2014/main" id="{42BF533F-FA92-43A1-863C-4F50330734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95" y="1493"/>
              <a:ext cx="283" cy="114"/>
              <a:chOff x="3295" y="1493"/>
              <a:chExt cx="283" cy="114"/>
            </a:xfrm>
          </p:grpSpPr>
          <p:sp>
            <p:nvSpPr>
              <p:cNvPr id="14679" name="WordArt 343">
                <a:extLst>
                  <a:ext uri="{FF2B5EF4-FFF2-40B4-BE49-F238E27FC236}">
                    <a16:creationId xmlns:a16="http://schemas.microsoft.com/office/drawing/2014/main" id="{0ACC1448-C797-4221-B89D-605C7F6057B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  <p:sp>
            <p:nvSpPr>
              <p:cNvPr id="14680" name="WordArt 344">
                <a:extLst>
                  <a:ext uri="{FF2B5EF4-FFF2-40B4-BE49-F238E27FC236}">
                    <a16:creationId xmlns:a16="http://schemas.microsoft.com/office/drawing/2014/main" id="{1264BDDB-5D77-4C64-91FF-2AC7E0A6F4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</p:grpSp>
        <p:grpSp>
          <p:nvGrpSpPr>
            <p:cNvPr id="14681" name="Group 345">
              <a:extLst>
                <a:ext uri="{FF2B5EF4-FFF2-40B4-BE49-F238E27FC236}">
                  <a16:creationId xmlns:a16="http://schemas.microsoft.com/office/drawing/2014/main" id="{668AB876-A04C-4680-9CA4-A1C0C06590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83" y="1607"/>
              <a:ext cx="283" cy="114"/>
              <a:chOff x="4883" y="1607"/>
              <a:chExt cx="283" cy="114"/>
            </a:xfrm>
          </p:grpSpPr>
          <p:sp>
            <p:nvSpPr>
              <p:cNvPr id="14682" name="WordArt 346">
                <a:extLst>
                  <a:ext uri="{FF2B5EF4-FFF2-40B4-BE49-F238E27FC236}">
                    <a16:creationId xmlns:a16="http://schemas.microsoft.com/office/drawing/2014/main" id="{510206B6-8005-4E7A-B06C-D5A3288349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  <p:sp>
            <p:nvSpPr>
              <p:cNvPr id="14683" name="WordArt 347">
                <a:extLst>
                  <a:ext uri="{FF2B5EF4-FFF2-40B4-BE49-F238E27FC236}">
                    <a16:creationId xmlns:a16="http://schemas.microsoft.com/office/drawing/2014/main" id="{DDB97037-7C18-4A53-9D36-E992D2CF854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</p:grpSp>
        <p:grpSp>
          <p:nvGrpSpPr>
            <p:cNvPr id="14684" name="Group 348">
              <a:extLst>
                <a:ext uri="{FF2B5EF4-FFF2-40B4-BE49-F238E27FC236}">
                  <a16:creationId xmlns:a16="http://schemas.microsoft.com/office/drawing/2014/main" id="{D4BF8CA2-3C74-41E4-B66A-0CF40939E0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1890"/>
              <a:ext cx="283" cy="114"/>
              <a:chOff x="4429" y="1890"/>
              <a:chExt cx="283" cy="114"/>
            </a:xfrm>
          </p:grpSpPr>
          <p:sp>
            <p:nvSpPr>
              <p:cNvPr id="14685" name="WordArt 349">
                <a:extLst>
                  <a:ext uri="{FF2B5EF4-FFF2-40B4-BE49-F238E27FC236}">
                    <a16:creationId xmlns:a16="http://schemas.microsoft.com/office/drawing/2014/main" id="{12EAC3FF-3DFB-4818-88A4-3AE9088B9CD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  <p:sp>
            <p:nvSpPr>
              <p:cNvPr id="14686" name="WordArt 350">
                <a:extLst>
                  <a:ext uri="{FF2B5EF4-FFF2-40B4-BE49-F238E27FC236}">
                    <a16:creationId xmlns:a16="http://schemas.microsoft.com/office/drawing/2014/main" id="{3B2B404F-8757-438E-B6CB-8BFFE2FDEFE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</p:grpSp>
        <p:grpSp>
          <p:nvGrpSpPr>
            <p:cNvPr id="14687" name="Group 351">
              <a:extLst>
                <a:ext uri="{FF2B5EF4-FFF2-40B4-BE49-F238E27FC236}">
                  <a16:creationId xmlns:a16="http://schemas.microsoft.com/office/drawing/2014/main" id="{88F35164-4187-41E3-A00A-72B5E1F1FE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52" y="2911"/>
              <a:ext cx="283" cy="113"/>
              <a:chOff x="3352" y="2911"/>
              <a:chExt cx="283" cy="113"/>
            </a:xfrm>
          </p:grpSpPr>
          <p:sp>
            <p:nvSpPr>
              <p:cNvPr id="14688" name="WordArt 352">
                <a:extLst>
                  <a:ext uri="{FF2B5EF4-FFF2-40B4-BE49-F238E27FC236}">
                    <a16:creationId xmlns:a16="http://schemas.microsoft.com/office/drawing/2014/main" id="{A8D80DB5-66A3-4230-BB0E-2ACCB345795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  <p:sp>
            <p:nvSpPr>
              <p:cNvPr id="14689" name="WordArt 353">
                <a:extLst>
                  <a:ext uri="{FF2B5EF4-FFF2-40B4-BE49-F238E27FC236}">
                    <a16:creationId xmlns:a16="http://schemas.microsoft.com/office/drawing/2014/main" id="{01E23412-A8B3-47AA-88BA-5D2882D12A2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54" name="Group 174">
            <a:extLst>
              <a:ext uri="{FF2B5EF4-FFF2-40B4-BE49-F238E27FC236}">
                <a16:creationId xmlns:a16="http://schemas.microsoft.com/office/drawing/2014/main" id="{D64C9081-B7BB-4737-B95F-F893D8CF483C}"/>
              </a:ext>
            </a:extLst>
          </p:cNvPr>
          <p:cNvGrpSpPr>
            <a:grpSpLocks/>
          </p:cNvGrpSpPr>
          <p:nvPr/>
        </p:nvGrpSpPr>
        <p:grpSpPr bwMode="auto">
          <a:xfrm>
            <a:off x="2439988" y="1020763"/>
            <a:ext cx="6840537" cy="7561262"/>
            <a:chOff x="1537" y="643"/>
            <a:chExt cx="4309" cy="4763"/>
          </a:xfrm>
        </p:grpSpPr>
        <p:sp>
          <p:nvSpPr>
            <p:cNvPr id="20643" name="Rectangle 163">
              <a:extLst>
                <a:ext uri="{FF2B5EF4-FFF2-40B4-BE49-F238E27FC236}">
                  <a16:creationId xmlns:a16="http://schemas.microsoft.com/office/drawing/2014/main" id="{1EC66F8A-AE71-4F81-8F0A-9CD1B5DCD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251"/>
              <a:ext cx="567" cy="567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9" name="Rectangle 169">
              <a:extLst>
                <a:ext uri="{FF2B5EF4-FFF2-40B4-BE49-F238E27FC236}">
                  <a16:creationId xmlns:a16="http://schemas.microsoft.com/office/drawing/2014/main" id="{FF1F47A5-79A1-4C06-B4E5-2E8123738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4612"/>
              <a:ext cx="567" cy="794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2" name="Rectangle 162">
              <a:extLst>
                <a:ext uri="{FF2B5EF4-FFF2-40B4-BE49-F238E27FC236}">
                  <a16:creationId xmlns:a16="http://schemas.microsoft.com/office/drawing/2014/main" id="{82EA7192-9EF3-403D-9EF6-A1D251B79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2911"/>
              <a:ext cx="567" cy="34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5" name="Rectangle 165">
              <a:extLst>
                <a:ext uri="{FF2B5EF4-FFF2-40B4-BE49-F238E27FC236}">
                  <a16:creationId xmlns:a16="http://schemas.microsoft.com/office/drawing/2014/main" id="{25366898-C491-4F2E-BEF5-B223AA30C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3251"/>
              <a:ext cx="567" cy="907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7" name="Rectangle 157">
              <a:extLst>
                <a:ext uri="{FF2B5EF4-FFF2-40B4-BE49-F238E27FC236}">
                  <a16:creationId xmlns:a16="http://schemas.microsoft.com/office/drawing/2014/main" id="{19FFB6F4-E861-4C69-B26C-E8B6CBE30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2570"/>
              <a:ext cx="1134" cy="68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8" name="Rectangle 158">
              <a:extLst>
                <a:ext uri="{FF2B5EF4-FFF2-40B4-BE49-F238E27FC236}">
                  <a16:creationId xmlns:a16="http://schemas.microsoft.com/office/drawing/2014/main" id="{75B7D67C-B129-4C23-A823-55214E004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8" y="3251"/>
              <a:ext cx="680" cy="567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39" name="Rectangle 159">
              <a:extLst>
                <a:ext uri="{FF2B5EF4-FFF2-40B4-BE49-F238E27FC236}">
                  <a16:creationId xmlns:a16="http://schemas.microsoft.com/office/drawing/2014/main" id="{5D28FD91-0D8D-44C5-9D14-B8C6C9D19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3251"/>
              <a:ext cx="680" cy="102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0" name="Rectangle 160">
              <a:extLst>
                <a:ext uri="{FF2B5EF4-FFF2-40B4-BE49-F238E27FC236}">
                  <a16:creationId xmlns:a16="http://schemas.microsoft.com/office/drawing/2014/main" id="{94019127-22C5-4006-87B6-A64E0CA78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8" y="2570"/>
              <a:ext cx="907" cy="68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1" name="Rectangle 161">
              <a:extLst>
                <a:ext uri="{FF2B5EF4-FFF2-40B4-BE49-F238E27FC236}">
                  <a16:creationId xmlns:a16="http://schemas.microsoft.com/office/drawing/2014/main" id="{F0C3B725-9835-499F-B183-466C7DF68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5" y="2570"/>
              <a:ext cx="907" cy="68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4" name="Rectangle 164">
              <a:extLst>
                <a:ext uri="{FF2B5EF4-FFF2-40B4-BE49-F238E27FC236}">
                  <a16:creationId xmlns:a16="http://schemas.microsoft.com/office/drawing/2014/main" id="{4E3F1A38-F13E-4A0E-BF08-FFA69BC87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251"/>
              <a:ext cx="567" cy="567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6" name="Rectangle 166">
              <a:extLst>
                <a:ext uri="{FF2B5EF4-FFF2-40B4-BE49-F238E27FC236}">
                  <a16:creationId xmlns:a16="http://schemas.microsoft.com/office/drawing/2014/main" id="{1FFAD9FB-AE7B-4B09-B5F6-921BD9AFB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3818"/>
              <a:ext cx="567" cy="794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7" name="Rectangle 167">
              <a:extLst>
                <a:ext uri="{FF2B5EF4-FFF2-40B4-BE49-F238E27FC236}">
                  <a16:creationId xmlns:a16="http://schemas.microsoft.com/office/drawing/2014/main" id="{35F3E0E8-283B-4788-94B4-A7508E001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3818"/>
              <a:ext cx="567" cy="794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48" name="Rectangle 168">
              <a:extLst>
                <a:ext uri="{FF2B5EF4-FFF2-40B4-BE49-F238E27FC236}">
                  <a16:creationId xmlns:a16="http://schemas.microsoft.com/office/drawing/2014/main" id="{67C73662-CF7E-4AB4-93B0-8723061A5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" y="4271"/>
              <a:ext cx="2041" cy="68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0" name="Rectangle 170">
              <a:extLst>
                <a:ext uri="{FF2B5EF4-FFF2-40B4-BE49-F238E27FC236}">
                  <a16:creationId xmlns:a16="http://schemas.microsoft.com/office/drawing/2014/main" id="{40C0B490-558A-4C3A-B974-C797AF3EF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4612"/>
              <a:ext cx="567" cy="794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51" name="Rectangle 171">
              <a:extLst>
                <a:ext uri="{FF2B5EF4-FFF2-40B4-BE49-F238E27FC236}">
                  <a16:creationId xmlns:a16="http://schemas.microsoft.com/office/drawing/2014/main" id="{ED3F0A61-A6D4-4256-9125-BD5BE9D47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4158"/>
              <a:ext cx="794" cy="1134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8" name="Rectangle 78">
              <a:extLst>
                <a:ext uri="{FF2B5EF4-FFF2-40B4-BE49-F238E27FC236}">
                  <a16:creationId xmlns:a16="http://schemas.microsoft.com/office/drawing/2014/main" id="{7CD71C90-4EAA-454E-ADD1-E81B7569A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869"/>
              <a:ext cx="907" cy="102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59" name="Rectangle 79">
              <a:extLst>
                <a:ext uri="{FF2B5EF4-FFF2-40B4-BE49-F238E27FC236}">
                  <a16:creationId xmlns:a16="http://schemas.microsoft.com/office/drawing/2014/main" id="{8B1EA48D-EB08-486F-BC7A-1D015FC74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643"/>
              <a:ext cx="1360" cy="68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0" name="Rectangle 80">
              <a:extLst>
                <a:ext uri="{FF2B5EF4-FFF2-40B4-BE49-F238E27FC236}">
                  <a16:creationId xmlns:a16="http://schemas.microsoft.com/office/drawing/2014/main" id="{D739F026-5966-44D1-B6C2-E89A25C90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4" y="1890"/>
              <a:ext cx="1247" cy="68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1" name="Rectangle 81">
              <a:extLst>
                <a:ext uri="{FF2B5EF4-FFF2-40B4-BE49-F238E27FC236}">
                  <a16:creationId xmlns:a16="http://schemas.microsoft.com/office/drawing/2014/main" id="{8AF39380-4106-4443-A902-77927F1A5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1890"/>
              <a:ext cx="567" cy="68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2" name="Rectangle 82">
              <a:extLst>
                <a:ext uri="{FF2B5EF4-FFF2-40B4-BE49-F238E27FC236}">
                  <a16:creationId xmlns:a16="http://schemas.microsoft.com/office/drawing/2014/main" id="{9DBCF08F-D09E-48E0-871B-0A7F7E4AA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8" y="1890"/>
              <a:ext cx="567" cy="68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3" name="Rectangle 83">
              <a:extLst>
                <a:ext uri="{FF2B5EF4-FFF2-40B4-BE49-F238E27FC236}">
                  <a16:creationId xmlns:a16="http://schemas.microsoft.com/office/drawing/2014/main" id="{CA001739-CA62-4F83-A37C-24FAF698B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1323"/>
              <a:ext cx="1360" cy="567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4" name="Rectangle 84">
              <a:extLst>
                <a:ext uri="{FF2B5EF4-FFF2-40B4-BE49-F238E27FC236}">
                  <a16:creationId xmlns:a16="http://schemas.microsoft.com/office/drawing/2014/main" id="{C4A02C9B-FC6E-42E0-8E9F-73B85D212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5" y="1890"/>
              <a:ext cx="567" cy="680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5" name="Rectangle 85">
              <a:extLst>
                <a:ext uri="{FF2B5EF4-FFF2-40B4-BE49-F238E27FC236}">
                  <a16:creationId xmlns:a16="http://schemas.microsoft.com/office/drawing/2014/main" id="{CC9B27E1-883E-4B8C-ACCC-4E12D0ECF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2" y="1890"/>
              <a:ext cx="567" cy="102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66" name="Rectangle 86">
              <a:extLst>
                <a:ext uri="{FF2B5EF4-FFF2-40B4-BE49-F238E27FC236}">
                  <a16:creationId xmlns:a16="http://schemas.microsoft.com/office/drawing/2014/main" id="{E10C3480-A20A-4837-AC18-3A70F865E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9" y="1550"/>
              <a:ext cx="567" cy="1021"/>
            </a:xfrm>
            <a:prstGeom prst="rect">
              <a:avLst/>
            </a:prstGeom>
            <a:solidFill>
              <a:srgbClr val="FFCC00"/>
            </a:solidFill>
            <a:ln w="50800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0569" name="Group 89">
              <a:extLst>
                <a:ext uri="{FF2B5EF4-FFF2-40B4-BE49-F238E27FC236}">
                  <a16:creationId xmlns:a16="http://schemas.microsoft.com/office/drawing/2014/main" id="{F447BB5A-85F5-4475-94D8-4A47D5396F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96" y="3704"/>
              <a:ext cx="283" cy="114"/>
              <a:chOff x="2955" y="3931"/>
              <a:chExt cx="283" cy="114"/>
            </a:xfrm>
          </p:grpSpPr>
          <p:sp>
            <p:nvSpPr>
              <p:cNvPr id="20570" name="WordArt 90">
                <a:extLst>
                  <a:ext uri="{FF2B5EF4-FFF2-40B4-BE49-F238E27FC236}">
                    <a16:creationId xmlns:a16="http://schemas.microsoft.com/office/drawing/2014/main" id="{1798896C-A9BB-4EE5-9005-6D4CE83E6B0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  <p:sp>
            <p:nvSpPr>
              <p:cNvPr id="20571" name="WordArt 91">
                <a:extLst>
                  <a:ext uri="{FF2B5EF4-FFF2-40B4-BE49-F238E27FC236}">
                    <a16:creationId xmlns:a16="http://schemas.microsoft.com/office/drawing/2014/main" id="{57DA526B-2C04-4099-A97A-16E9929B91E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955" y="3932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大正区</a:t>
                </a:r>
              </a:p>
            </p:txBody>
          </p:sp>
        </p:grpSp>
        <p:grpSp>
          <p:nvGrpSpPr>
            <p:cNvPr id="20572" name="Group 92">
              <a:extLst>
                <a:ext uri="{FF2B5EF4-FFF2-40B4-BE49-F238E27FC236}">
                  <a16:creationId xmlns:a16="http://schemas.microsoft.com/office/drawing/2014/main" id="{020179E4-EB92-400E-A04E-2122737A10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" y="4158"/>
              <a:ext cx="283" cy="114"/>
              <a:chOff x="3522" y="3988"/>
              <a:chExt cx="283" cy="114"/>
            </a:xfrm>
          </p:grpSpPr>
          <p:sp>
            <p:nvSpPr>
              <p:cNvPr id="20573" name="WordArt 93">
                <a:extLst>
                  <a:ext uri="{FF2B5EF4-FFF2-40B4-BE49-F238E27FC236}">
                    <a16:creationId xmlns:a16="http://schemas.microsoft.com/office/drawing/2014/main" id="{FADF93A1-8AF1-4175-8D5F-1EA4EB1D666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  <p:sp>
            <p:nvSpPr>
              <p:cNvPr id="20574" name="WordArt 94">
                <a:extLst>
                  <a:ext uri="{FF2B5EF4-FFF2-40B4-BE49-F238E27FC236}">
                    <a16:creationId xmlns:a16="http://schemas.microsoft.com/office/drawing/2014/main" id="{00779392-7D14-4666-8018-30B7A955B8B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22" y="398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西成区</a:t>
                </a:r>
              </a:p>
            </p:txBody>
          </p:sp>
        </p:grpSp>
        <p:grpSp>
          <p:nvGrpSpPr>
            <p:cNvPr id="20575" name="Group 95">
              <a:extLst>
                <a:ext uri="{FF2B5EF4-FFF2-40B4-BE49-F238E27FC236}">
                  <a16:creationId xmlns:a16="http://schemas.microsoft.com/office/drawing/2014/main" id="{18B765BB-19C1-4217-B3C8-0C616412CE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4" y="3478"/>
              <a:ext cx="283" cy="114"/>
              <a:chOff x="2614" y="3364"/>
              <a:chExt cx="283" cy="114"/>
            </a:xfrm>
          </p:grpSpPr>
          <p:sp>
            <p:nvSpPr>
              <p:cNvPr id="20576" name="WordArt 96">
                <a:extLst>
                  <a:ext uri="{FF2B5EF4-FFF2-40B4-BE49-F238E27FC236}">
                    <a16:creationId xmlns:a16="http://schemas.microsoft.com/office/drawing/2014/main" id="{502D454C-97F7-4A62-8178-DDCA4D25080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  <p:sp>
            <p:nvSpPr>
              <p:cNvPr id="20577" name="WordArt 97">
                <a:extLst>
                  <a:ext uri="{FF2B5EF4-FFF2-40B4-BE49-F238E27FC236}">
                    <a16:creationId xmlns:a16="http://schemas.microsoft.com/office/drawing/2014/main" id="{26DBB1C1-360C-42E9-A1C9-5EA5990953A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614" y="336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港　区</a:t>
                </a:r>
              </a:p>
            </p:txBody>
          </p:sp>
        </p:grpSp>
        <p:grpSp>
          <p:nvGrpSpPr>
            <p:cNvPr id="20578" name="Group 98">
              <a:extLst>
                <a:ext uri="{FF2B5EF4-FFF2-40B4-BE49-F238E27FC236}">
                  <a16:creationId xmlns:a16="http://schemas.microsoft.com/office/drawing/2014/main" id="{17C6B904-2D0D-468E-82E3-EA13455245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2" y="3478"/>
              <a:ext cx="283" cy="114"/>
              <a:chOff x="3578" y="3365"/>
              <a:chExt cx="283" cy="114"/>
            </a:xfrm>
          </p:grpSpPr>
          <p:sp>
            <p:nvSpPr>
              <p:cNvPr id="20579" name="WordArt 99">
                <a:extLst>
                  <a:ext uri="{FF2B5EF4-FFF2-40B4-BE49-F238E27FC236}">
                    <a16:creationId xmlns:a16="http://schemas.microsoft.com/office/drawing/2014/main" id="{EC12CDCA-E99C-4B16-9723-D3C206B7DE0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  <p:sp>
            <p:nvSpPr>
              <p:cNvPr id="20580" name="WordArt 100">
                <a:extLst>
                  <a:ext uri="{FF2B5EF4-FFF2-40B4-BE49-F238E27FC236}">
                    <a16:creationId xmlns:a16="http://schemas.microsoft.com/office/drawing/2014/main" id="{2CB786EC-01BA-4140-8F1B-35B2BB91930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578" y="336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浪速区</a:t>
                </a:r>
              </a:p>
            </p:txBody>
          </p:sp>
        </p:grpSp>
        <p:grpSp>
          <p:nvGrpSpPr>
            <p:cNvPr id="20581" name="Group 101">
              <a:extLst>
                <a:ext uri="{FF2B5EF4-FFF2-40B4-BE49-F238E27FC236}">
                  <a16:creationId xmlns:a16="http://schemas.microsoft.com/office/drawing/2014/main" id="{4514AE49-10B8-4B5A-AAAB-0FEC28642E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7" y="2853"/>
              <a:ext cx="283" cy="114"/>
              <a:chOff x="4033" y="2797"/>
              <a:chExt cx="283" cy="114"/>
            </a:xfrm>
          </p:grpSpPr>
          <p:sp>
            <p:nvSpPr>
              <p:cNvPr id="20582" name="WordArt 102">
                <a:extLst>
                  <a:ext uri="{FF2B5EF4-FFF2-40B4-BE49-F238E27FC236}">
                    <a16:creationId xmlns:a16="http://schemas.microsoft.com/office/drawing/2014/main" id="{F046CA14-0F3B-420D-B15F-66522B92F63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  <p:sp>
            <p:nvSpPr>
              <p:cNvPr id="20583" name="WordArt 103">
                <a:extLst>
                  <a:ext uri="{FF2B5EF4-FFF2-40B4-BE49-F238E27FC236}">
                    <a16:creationId xmlns:a16="http://schemas.microsoft.com/office/drawing/2014/main" id="{D2BC67DF-2F3B-4634-8F68-043D7A310EA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3" y="279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中央区</a:t>
                </a:r>
              </a:p>
            </p:txBody>
          </p:sp>
        </p:grpSp>
        <p:grpSp>
          <p:nvGrpSpPr>
            <p:cNvPr id="20584" name="Group 104">
              <a:extLst>
                <a:ext uri="{FF2B5EF4-FFF2-40B4-BE49-F238E27FC236}">
                  <a16:creationId xmlns:a16="http://schemas.microsoft.com/office/drawing/2014/main" id="{B91A649A-3E02-45B9-8DFC-3B0A82DF9E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3024"/>
              <a:ext cx="283" cy="114"/>
              <a:chOff x="4826" y="3024"/>
              <a:chExt cx="283" cy="114"/>
            </a:xfrm>
          </p:grpSpPr>
          <p:sp>
            <p:nvSpPr>
              <p:cNvPr id="20585" name="WordArt 105">
                <a:extLst>
                  <a:ext uri="{FF2B5EF4-FFF2-40B4-BE49-F238E27FC236}">
                    <a16:creationId xmlns:a16="http://schemas.microsoft.com/office/drawing/2014/main" id="{377398E1-91D6-4D77-87BD-EA22F042B34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  <p:sp>
            <p:nvSpPr>
              <p:cNvPr id="20586" name="WordArt 106">
                <a:extLst>
                  <a:ext uri="{FF2B5EF4-FFF2-40B4-BE49-F238E27FC236}">
                    <a16:creationId xmlns:a16="http://schemas.microsoft.com/office/drawing/2014/main" id="{01BC9CC8-0E54-4802-A3F8-F81961435C8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26" y="302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東成区</a:t>
                </a:r>
              </a:p>
            </p:txBody>
          </p:sp>
        </p:grpSp>
        <p:grpSp>
          <p:nvGrpSpPr>
            <p:cNvPr id="20587" name="Group 107">
              <a:extLst>
                <a:ext uri="{FF2B5EF4-FFF2-40B4-BE49-F238E27FC236}">
                  <a16:creationId xmlns:a16="http://schemas.microsoft.com/office/drawing/2014/main" id="{5022A4B9-B5D0-4272-A05F-76CB7917349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3647"/>
              <a:ext cx="283" cy="114"/>
              <a:chOff x="4769" y="3535"/>
              <a:chExt cx="283" cy="114"/>
            </a:xfrm>
          </p:grpSpPr>
          <p:sp>
            <p:nvSpPr>
              <p:cNvPr id="20588" name="WordArt 108">
                <a:extLst>
                  <a:ext uri="{FF2B5EF4-FFF2-40B4-BE49-F238E27FC236}">
                    <a16:creationId xmlns:a16="http://schemas.microsoft.com/office/drawing/2014/main" id="{977BB5B9-7AA2-4A6C-8ED4-BD2474A20F4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  <p:sp>
            <p:nvSpPr>
              <p:cNvPr id="20589" name="WordArt 109">
                <a:extLst>
                  <a:ext uri="{FF2B5EF4-FFF2-40B4-BE49-F238E27FC236}">
                    <a16:creationId xmlns:a16="http://schemas.microsoft.com/office/drawing/2014/main" id="{AC03CC25-7C01-4EA1-987B-89EB577FD32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769" y="353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生野区</a:t>
                </a:r>
              </a:p>
            </p:txBody>
          </p:sp>
        </p:grpSp>
        <p:grpSp>
          <p:nvGrpSpPr>
            <p:cNvPr id="20590" name="Group 110">
              <a:extLst>
                <a:ext uri="{FF2B5EF4-FFF2-40B4-BE49-F238E27FC236}">
                  <a16:creationId xmlns:a16="http://schemas.microsoft.com/office/drawing/2014/main" id="{9CB0EF32-B580-44CA-AEC0-E7E2EDA493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68" y="4668"/>
              <a:ext cx="283" cy="114"/>
              <a:chOff x="5053" y="4668"/>
              <a:chExt cx="283" cy="114"/>
            </a:xfrm>
          </p:grpSpPr>
          <p:sp>
            <p:nvSpPr>
              <p:cNvPr id="20591" name="WordArt 111">
                <a:extLst>
                  <a:ext uri="{FF2B5EF4-FFF2-40B4-BE49-F238E27FC236}">
                    <a16:creationId xmlns:a16="http://schemas.microsoft.com/office/drawing/2014/main" id="{13D21E2C-5549-478C-AA17-BDA5DC57AA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8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  <p:sp>
            <p:nvSpPr>
              <p:cNvPr id="20592" name="WordArt 112">
                <a:extLst>
                  <a:ext uri="{FF2B5EF4-FFF2-40B4-BE49-F238E27FC236}">
                    <a16:creationId xmlns:a16="http://schemas.microsoft.com/office/drawing/2014/main" id="{0B7B4F8F-C572-41A2-AA1E-0C05762C4A8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053" y="4669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平野区</a:t>
                </a:r>
              </a:p>
            </p:txBody>
          </p:sp>
        </p:grpSp>
        <p:grpSp>
          <p:nvGrpSpPr>
            <p:cNvPr id="20593" name="Group 113">
              <a:extLst>
                <a:ext uri="{FF2B5EF4-FFF2-40B4-BE49-F238E27FC236}">
                  <a16:creationId xmlns:a16="http://schemas.microsoft.com/office/drawing/2014/main" id="{EADBC22B-9D5B-45AA-B15F-E408605A413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" y="4952"/>
              <a:ext cx="283" cy="114"/>
              <a:chOff x="3806" y="4895"/>
              <a:chExt cx="283" cy="114"/>
            </a:xfrm>
          </p:grpSpPr>
          <p:sp>
            <p:nvSpPr>
              <p:cNvPr id="20594" name="WordArt 114">
                <a:extLst>
                  <a:ext uri="{FF2B5EF4-FFF2-40B4-BE49-F238E27FC236}">
                    <a16:creationId xmlns:a16="http://schemas.microsoft.com/office/drawing/2014/main" id="{8123BE0F-0899-4A8E-9928-EF5CF2B95BE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5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  <p:sp>
            <p:nvSpPr>
              <p:cNvPr id="20595" name="WordArt 115">
                <a:extLst>
                  <a:ext uri="{FF2B5EF4-FFF2-40B4-BE49-F238E27FC236}">
                    <a16:creationId xmlns:a16="http://schemas.microsoft.com/office/drawing/2014/main" id="{53C6F4E7-6DB2-412C-91B7-BBB1417F7DF4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4896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住吉区</a:t>
                </a:r>
              </a:p>
            </p:txBody>
          </p:sp>
        </p:grpSp>
        <p:grpSp>
          <p:nvGrpSpPr>
            <p:cNvPr id="20596" name="Group 116">
              <a:extLst>
                <a:ext uri="{FF2B5EF4-FFF2-40B4-BE49-F238E27FC236}">
                  <a16:creationId xmlns:a16="http://schemas.microsoft.com/office/drawing/2014/main" id="{CDF1D701-90D8-4D7A-8E34-D323FE7318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45" y="4554"/>
              <a:ext cx="340" cy="115"/>
              <a:chOff x="2445" y="4554"/>
              <a:chExt cx="340" cy="115"/>
            </a:xfrm>
          </p:grpSpPr>
          <p:sp>
            <p:nvSpPr>
              <p:cNvPr id="20597" name="WordArt 117">
                <a:extLst>
                  <a:ext uri="{FF2B5EF4-FFF2-40B4-BE49-F238E27FC236}">
                    <a16:creationId xmlns:a16="http://schemas.microsoft.com/office/drawing/2014/main" id="{C19FF0B5-1DC7-421D-96BA-E85947E12C2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4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  <p:sp>
            <p:nvSpPr>
              <p:cNvPr id="20598" name="WordArt 118">
                <a:extLst>
                  <a:ext uri="{FF2B5EF4-FFF2-40B4-BE49-F238E27FC236}">
                    <a16:creationId xmlns:a16="http://schemas.microsoft.com/office/drawing/2014/main" id="{6605EEF6-DE74-478C-A66E-F4748A7A416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5" y="4555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住之江区</a:t>
                </a:r>
              </a:p>
            </p:txBody>
          </p:sp>
        </p:grpSp>
        <p:grpSp>
          <p:nvGrpSpPr>
            <p:cNvPr id="20599" name="Group 119">
              <a:extLst>
                <a:ext uri="{FF2B5EF4-FFF2-40B4-BE49-F238E27FC236}">
                  <a16:creationId xmlns:a16="http://schemas.microsoft.com/office/drawing/2014/main" id="{92A9A018-3A9A-405F-A5EA-3B75420515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3477"/>
              <a:ext cx="340" cy="115"/>
              <a:chOff x="4145" y="3421"/>
              <a:chExt cx="340" cy="115"/>
            </a:xfrm>
          </p:grpSpPr>
          <p:sp>
            <p:nvSpPr>
              <p:cNvPr id="20600" name="WordArt 120">
                <a:extLst>
                  <a:ext uri="{FF2B5EF4-FFF2-40B4-BE49-F238E27FC236}">
                    <a16:creationId xmlns:a16="http://schemas.microsoft.com/office/drawing/2014/main" id="{F8AA6689-896D-4987-85FC-067304EB131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  <p:sp>
            <p:nvSpPr>
              <p:cNvPr id="20601" name="WordArt 121">
                <a:extLst>
                  <a:ext uri="{FF2B5EF4-FFF2-40B4-BE49-F238E27FC236}">
                    <a16:creationId xmlns:a16="http://schemas.microsoft.com/office/drawing/2014/main" id="{552885FA-8A9C-4781-A0B0-4A66B42FC3F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145" y="342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天王寺区</a:t>
                </a:r>
              </a:p>
            </p:txBody>
          </p:sp>
        </p:grpSp>
        <p:grpSp>
          <p:nvGrpSpPr>
            <p:cNvPr id="20602" name="Group 122">
              <a:extLst>
                <a:ext uri="{FF2B5EF4-FFF2-40B4-BE49-F238E27FC236}">
                  <a16:creationId xmlns:a16="http://schemas.microsoft.com/office/drawing/2014/main" id="{B769F7F4-4A41-48FB-A699-652705F60D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4158"/>
              <a:ext cx="340" cy="115"/>
              <a:chOff x="4032" y="4101"/>
              <a:chExt cx="340" cy="115"/>
            </a:xfrm>
          </p:grpSpPr>
          <p:sp>
            <p:nvSpPr>
              <p:cNvPr id="20603" name="WordArt 123">
                <a:extLst>
                  <a:ext uri="{FF2B5EF4-FFF2-40B4-BE49-F238E27FC236}">
                    <a16:creationId xmlns:a16="http://schemas.microsoft.com/office/drawing/2014/main" id="{B9130711-336F-4235-A005-C7716BF4B58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  <p:sp>
            <p:nvSpPr>
              <p:cNvPr id="20604" name="WordArt 124">
                <a:extLst>
                  <a:ext uri="{FF2B5EF4-FFF2-40B4-BE49-F238E27FC236}">
                    <a16:creationId xmlns:a16="http://schemas.microsoft.com/office/drawing/2014/main" id="{1C6F1374-4559-4F81-838C-D33B5CC7AFA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032" y="410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阿倍野区</a:t>
                </a:r>
              </a:p>
            </p:txBody>
          </p:sp>
        </p:grpSp>
        <p:grpSp>
          <p:nvGrpSpPr>
            <p:cNvPr id="20605" name="Group 125">
              <a:extLst>
                <a:ext uri="{FF2B5EF4-FFF2-40B4-BE49-F238E27FC236}">
                  <a16:creationId xmlns:a16="http://schemas.microsoft.com/office/drawing/2014/main" id="{22F55331-0A42-4C55-9A2D-C365F2F47D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59" y="4951"/>
              <a:ext cx="340" cy="115"/>
              <a:chOff x="4429" y="4611"/>
              <a:chExt cx="340" cy="115"/>
            </a:xfrm>
          </p:grpSpPr>
          <p:sp>
            <p:nvSpPr>
              <p:cNvPr id="20606" name="WordArt 126">
                <a:extLst>
                  <a:ext uri="{FF2B5EF4-FFF2-40B4-BE49-F238E27FC236}">
                    <a16:creationId xmlns:a16="http://schemas.microsoft.com/office/drawing/2014/main" id="{13960A91-7148-4E73-A85B-CFFBDFD21DD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1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  <p:sp>
            <p:nvSpPr>
              <p:cNvPr id="20607" name="WordArt 127">
                <a:extLst>
                  <a:ext uri="{FF2B5EF4-FFF2-40B4-BE49-F238E27FC236}">
                    <a16:creationId xmlns:a16="http://schemas.microsoft.com/office/drawing/2014/main" id="{D4973048-BD3D-411E-BEE8-AAB90EDB3E2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4612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東住吉区</a:t>
                </a:r>
              </a:p>
            </p:txBody>
          </p:sp>
        </p:grpSp>
        <p:grpSp>
          <p:nvGrpSpPr>
            <p:cNvPr id="20653" name="Group 173">
              <a:extLst>
                <a:ext uri="{FF2B5EF4-FFF2-40B4-BE49-F238E27FC236}">
                  <a16:creationId xmlns:a16="http://schemas.microsoft.com/office/drawing/2014/main" id="{27719BC4-0FCA-4239-B41F-B440106160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54" y="2344"/>
              <a:ext cx="283" cy="113"/>
              <a:chOff x="4840" y="2344"/>
              <a:chExt cx="283" cy="113"/>
            </a:xfrm>
          </p:grpSpPr>
          <p:sp>
            <p:nvSpPr>
              <p:cNvPr id="20567" name="WordArt 87">
                <a:extLst>
                  <a:ext uri="{FF2B5EF4-FFF2-40B4-BE49-F238E27FC236}">
                    <a16:creationId xmlns:a16="http://schemas.microsoft.com/office/drawing/2014/main" id="{8A18335F-B727-4B76-8131-13CF3769558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40" y="234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  <p:sp>
            <p:nvSpPr>
              <p:cNvPr id="20608" name="WordArt 128">
                <a:extLst>
                  <a:ext uri="{FF2B5EF4-FFF2-40B4-BE49-F238E27FC236}">
                    <a16:creationId xmlns:a16="http://schemas.microsoft.com/office/drawing/2014/main" id="{A345F927-76BB-4D6D-B1F9-641FC982C59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40" y="234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城東区</a:t>
                </a:r>
              </a:p>
            </p:txBody>
          </p:sp>
        </p:grpSp>
        <p:grpSp>
          <p:nvGrpSpPr>
            <p:cNvPr id="20609" name="Group 129">
              <a:extLst>
                <a:ext uri="{FF2B5EF4-FFF2-40B4-BE49-F238E27FC236}">
                  <a16:creationId xmlns:a16="http://schemas.microsoft.com/office/drawing/2014/main" id="{51B3A886-DD61-4B93-ADBB-1F157BDCA85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21" y="2004"/>
              <a:ext cx="283" cy="114"/>
              <a:chOff x="5450" y="2173"/>
              <a:chExt cx="283" cy="114"/>
            </a:xfrm>
          </p:grpSpPr>
          <p:sp>
            <p:nvSpPr>
              <p:cNvPr id="20610" name="WordArt 130">
                <a:extLst>
                  <a:ext uri="{FF2B5EF4-FFF2-40B4-BE49-F238E27FC236}">
                    <a16:creationId xmlns:a16="http://schemas.microsoft.com/office/drawing/2014/main" id="{8B478A94-8629-4151-B9FE-9D5AA295413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  <p:sp>
            <p:nvSpPr>
              <p:cNvPr id="20611" name="WordArt 131">
                <a:extLst>
                  <a:ext uri="{FF2B5EF4-FFF2-40B4-BE49-F238E27FC236}">
                    <a16:creationId xmlns:a16="http://schemas.microsoft.com/office/drawing/2014/main" id="{75A602FE-2D37-4BB8-9218-DEC6ED762533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5450" y="217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鶴見区</a:t>
                </a:r>
              </a:p>
            </p:txBody>
          </p:sp>
        </p:grpSp>
        <p:grpSp>
          <p:nvGrpSpPr>
            <p:cNvPr id="20612" name="Group 132">
              <a:extLst>
                <a:ext uri="{FF2B5EF4-FFF2-40B4-BE49-F238E27FC236}">
                  <a16:creationId xmlns:a16="http://schemas.microsoft.com/office/drawing/2014/main" id="{368953E7-83AC-4906-ADA3-90A135B50F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29" y="926"/>
              <a:ext cx="340" cy="115"/>
              <a:chOff x="4486" y="1039"/>
              <a:chExt cx="340" cy="115"/>
            </a:xfrm>
          </p:grpSpPr>
          <p:sp>
            <p:nvSpPr>
              <p:cNvPr id="20613" name="WordArt 133">
                <a:extLst>
                  <a:ext uri="{FF2B5EF4-FFF2-40B4-BE49-F238E27FC236}">
                    <a16:creationId xmlns:a16="http://schemas.microsoft.com/office/drawing/2014/main" id="{116C2C38-E1AF-41DC-BEBF-A57A84EA859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39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  <p:sp>
            <p:nvSpPr>
              <p:cNvPr id="20614" name="WordArt 134">
                <a:extLst>
                  <a:ext uri="{FF2B5EF4-FFF2-40B4-BE49-F238E27FC236}">
                    <a16:creationId xmlns:a16="http://schemas.microsoft.com/office/drawing/2014/main" id="{FC21A12B-6F14-4438-BC1F-929DA1211542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86" y="1040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東淀川区</a:t>
                </a:r>
              </a:p>
            </p:txBody>
          </p:sp>
        </p:grpSp>
        <p:grpSp>
          <p:nvGrpSpPr>
            <p:cNvPr id="20652" name="Group 172">
              <a:extLst>
                <a:ext uri="{FF2B5EF4-FFF2-40B4-BE49-F238E27FC236}">
                  <a16:creationId xmlns:a16="http://schemas.microsoft.com/office/drawing/2014/main" id="{63C4597C-D6F9-41F7-BD52-07EA66B839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18" y="2172"/>
              <a:ext cx="340" cy="115"/>
              <a:chOff x="2444" y="2117"/>
              <a:chExt cx="340" cy="115"/>
            </a:xfrm>
          </p:grpSpPr>
          <p:sp>
            <p:nvSpPr>
              <p:cNvPr id="20568" name="WordArt 88">
                <a:extLst>
                  <a:ext uri="{FF2B5EF4-FFF2-40B4-BE49-F238E27FC236}">
                    <a16:creationId xmlns:a16="http://schemas.microsoft.com/office/drawing/2014/main" id="{984CE880-67E9-43D6-AD1E-0B177BBA1C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7"/>
                <a:ext cx="340" cy="11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  <p:sp>
            <p:nvSpPr>
              <p:cNvPr id="20615" name="WordArt 135">
                <a:extLst>
                  <a:ext uri="{FF2B5EF4-FFF2-40B4-BE49-F238E27FC236}">
                    <a16:creationId xmlns:a16="http://schemas.microsoft.com/office/drawing/2014/main" id="{6869E99F-4599-42C4-8833-8142D05F924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444" y="2118"/>
                <a:ext cx="340" cy="114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西淀川区</a:t>
                </a:r>
              </a:p>
            </p:txBody>
          </p:sp>
        </p:grpSp>
        <p:grpSp>
          <p:nvGrpSpPr>
            <p:cNvPr id="20616" name="Group 136">
              <a:extLst>
                <a:ext uri="{FF2B5EF4-FFF2-40B4-BE49-F238E27FC236}">
                  <a16:creationId xmlns:a16="http://schemas.microsoft.com/office/drawing/2014/main" id="{397365E8-B115-4ACD-9B55-D707048F0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20" y="2173"/>
              <a:ext cx="283" cy="114"/>
              <a:chOff x="3806" y="2117"/>
              <a:chExt cx="283" cy="114"/>
            </a:xfrm>
          </p:grpSpPr>
          <p:sp>
            <p:nvSpPr>
              <p:cNvPr id="20617" name="WordArt 137">
                <a:extLst>
                  <a:ext uri="{FF2B5EF4-FFF2-40B4-BE49-F238E27FC236}">
                    <a16:creationId xmlns:a16="http://schemas.microsoft.com/office/drawing/2014/main" id="{013FCC72-2BF3-485A-82E4-BBA4E30DE25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  <p:sp>
            <p:nvSpPr>
              <p:cNvPr id="20618" name="WordArt 138">
                <a:extLst>
                  <a:ext uri="{FF2B5EF4-FFF2-40B4-BE49-F238E27FC236}">
                    <a16:creationId xmlns:a16="http://schemas.microsoft.com/office/drawing/2014/main" id="{7BAF6B6D-740C-43FB-BD91-902C3F325CB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806" y="211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北　区</a:t>
                </a:r>
              </a:p>
            </p:txBody>
          </p:sp>
        </p:grpSp>
        <p:grpSp>
          <p:nvGrpSpPr>
            <p:cNvPr id="20619" name="Group 139">
              <a:extLst>
                <a:ext uri="{FF2B5EF4-FFF2-40B4-BE49-F238E27FC236}">
                  <a16:creationId xmlns:a16="http://schemas.microsoft.com/office/drawing/2014/main" id="{55487009-7445-499D-87CB-52021BC810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53" y="2173"/>
              <a:ext cx="283" cy="114"/>
              <a:chOff x="3181" y="2457"/>
              <a:chExt cx="283" cy="114"/>
            </a:xfrm>
          </p:grpSpPr>
          <p:sp>
            <p:nvSpPr>
              <p:cNvPr id="20620" name="WordArt 140">
                <a:extLst>
                  <a:ext uri="{FF2B5EF4-FFF2-40B4-BE49-F238E27FC236}">
                    <a16:creationId xmlns:a16="http://schemas.microsoft.com/office/drawing/2014/main" id="{7D2A6E72-4673-467D-83CA-2389FA2071B9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  <p:sp>
            <p:nvSpPr>
              <p:cNvPr id="20621" name="WordArt 141">
                <a:extLst>
                  <a:ext uri="{FF2B5EF4-FFF2-40B4-BE49-F238E27FC236}">
                    <a16:creationId xmlns:a16="http://schemas.microsoft.com/office/drawing/2014/main" id="{C103CDA4-5C82-4E76-869F-16E8FAF76C0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181" y="245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福島区</a:t>
                </a:r>
              </a:p>
            </p:txBody>
          </p:sp>
        </p:grpSp>
        <p:grpSp>
          <p:nvGrpSpPr>
            <p:cNvPr id="20622" name="Group 142">
              <a:extLst>
                <a:ext uri="{FF2B5EF4-FFF2-40B4-BE49-F238E27FC236}">
                  <a16:creationId xmlns:a16="http://schemas.microsoft.com/office/drawing/2014/main" id="{7D5AEBAE-A5E1-4240-8F6A-0A7ACC593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90" y="2854"/>
              <a:ext cx="283" cy="114"/>
              <a:chOff x="2388" y="2854"/>
              <a:chExt cx="283" cy="114"/>
            </a:xfrm>
          </p:grpSpPr>
          <p:sp>
            <p:nvSpPr>
              <p:cNvPr id="20623" name="WordArt 143">
                <a:extLst>
                  <a:ext uri="{FF2B5EF4-FFF2-40B4-BE49-F238E27FC236}">
                    <a16:creationId xmlns:a16="http://schemas.microsoft.com/office/drawing/2014/main" id="{DD0C98B4-3F72-4818-BECD-71B2F3F165E5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4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  <p:sp>
            <p:nvSpPr>
              <p:cNvPr id="20624" name="WordArt 144">
                <a:extLst>
                  <a:ext uri="{FF2B5EF4-FFF2-40B4-BE49-F238E27FC236}">
                    <a16:creationId xmlns:a16="http://schemas.microsoft.com/office/drawing/2014/main" id="{02F36838-7F9E-465D-B198-F5791D924C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388" y="2855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此花区</a:t>
                </a:r>
              </a:p>
            </p:txBody>
          </p:sp>
        </p:grpSp>
        <p:grpSp>
          <p:nvGrpSpPr>
            <p:cNvPr id="20625" name="Group 145">
              <a:extLst>
                <a:ext uri="{FF2B5EF4-FFF2-40B4-BE49-F238E27FC236}">
                  <a16:creationId xmlns:a16="http://schemas.microsoft.com/office/drawing/2014/main" id="{A967C0B0-EBE2-4B8A-BB96-8F00335A89A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23" y="1323"/>
              <a:ext cx="283" cy="114"/>
              <a:chOff x="3295" y="1493"/>
              <a:chExt cx="283" cy="114"/>
            </a:xfrm>
          </p:grpSpPr>
          <p:sp>
            <p:nvSpPr>
              <p:cNvPr id="20626" name="WordArt 146">
                <a:extLst>
                  <a:ext uri="{FF2B5EF4-FFF2-40B4-BE49-F238E27FC236}">
                    <a16:creationId xmlns:a16="http://schemas.microsoft.com/office/drawing/2014/main" id="{EF21829A-29B1-4EC7-8E00-5668E1D108C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3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  <p:sp>
            <p:nvSpPr>
              <p:cNvPr id="20627" name="WordArt 147">
                <a:extLst>
                  <a:ext uri="{FF2B5EF4-FFF2-40B4-BE49-F238E27FC236}">
                    <a16:creationId xmlns:a16="http://schemas.microsoft.com/office/drawing/2014/main" id="{0DFA9D82-FBAC-4F84-9BED-A3A0F579F15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295" y="1494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淀川区</a:t>
                </a:r>
              </a:p>
            </p:txBody>
          </p:sp>
        </p:grpSp>
        <p:grpSp>
          <p:nvGrpSpPr>
            <p:cNvPr id="20628" name="Group 148">
              <a:extLst>
                <a:ext uri="{FF2B5EF4-FFF2-40B4-BE49-F238E27FC236}">
                  <a16:creationId xmlns:a16="http://schemas.microsoft.com/office/drawing/2014/main" id="{6547F654-401F-48CB-8F38-A29C905EA0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58" y="1550"/>
              <a:ext cx="283" cy="114"/>
              <a:chOff x="4883" y="1607"/>
              <a:chExt cx="283" cy="114"/>
            </a:xfrm>
          </p:grpSpPr>
          <p:sp>
            <p:nvSpPr>
              <p:cNvPr id="20629" name="WordArt 149">
                <a:extLst>
                  <a:ext uri="{FF2B5EF4-FFF2-40B4-BE49-F238E27FC236}">
                    <a16:creationId xmlns:a16="http://schemas.microsoft.com/office/drawing/2014/main" id="{DAFE245C-08F5-4081-8CD2-E846141DF2E6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7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  <p:sp>
            <p:nvSpPr>
              <p:cNvPr id="20630" name="WordArt 150">
                <a:extLst>
                  <a:ext uri="{FF2B5EF4-FFF2-40B4-BE49-F238E27FC236}">
                    <a16:creationId xmlns:a16="http://schemas.microsoft.com/office/drawing/2014/main" id="{0852774D-F755-447F-85A2-ED8A369E8BAE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883" y="1608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旭　区</a:t>
                </a:r>
              </a:p>
            </p:txBody>
          </p:sp>
        </p:grpSp>
        <p:grpSp>
          <p:nvGrpSpPr>
            <p:cNvPr id="20631" name="Group 151">
              <a:extLst>
                <a:ext uri="{FF2B5EF4-FFF2-40B4-BE49-F238E27FC236}">
                  <a16:creationId xmlns:a16="http://schemas.microsoft.com/office/drawing/2014/main" id="{D90CCAFF-CE6A-4B3B-8D45-92E79EF812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87" y="2173"/>
              <a:ext cx="283" cy="114"/>
              <a:chOff x="4429" y="1890"/>
              <a:chExt cx="283" cy="114"/>
            </a:xfrm>
          </p:grpSpPr>
          <p:sp>
            <p:nvSpPr>
              <p:cNvPr id="20632" name="WordArt 152">
                <a:extLst>
                  <a:ext uri="{FF2B5EF4-FFF2-40B4-BE49-F238E27FC236}">
                    <a16:creationId xmlns:a16="http://schemas.microsoft.com/office/drawing/2014/main" id="{35602119-2521-4C55-93ED-C9B9DE5D5B3D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0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  <p:sp>
            <p:nvSpPr>
              <p:cNvPr id="20633" name="WordArt 153">
                <a:extLst>
                  <a:ext uri="{FF2B5EF4-FFF2-40B4-BE49-F238E27FC236}">
                    <a16:creationId xmlns:a16="http://schemas.microsoft.com/office/drawing/2014/main" id="{990008E8-B2CA-4DEE-8249-2FCF932AF80A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4429" y="189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都島区</a:t>
                </a:r>
              </a:p>
            </p:txBody>
          </p:sp>
        </p:grpSp>
        <p:grpSp>
          <p:nvGrpSpPr>
            <p:cNvPr id="20634" name="Group 154">
              <a:extLst>
                <a:ext uri="{FF2B5EF4-FFF2-40B4-BE49-F238E27FC236}">
                  <a16:creationId xmlns:a16="http://schemas.microsoft.com/office/drawing/2014/main" id="{4ACEBF6C-47DC-45E9-9503-A55DA534B2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10" y="2854"/>
              <a:ext cx="283" cy="113"/>
              <a:chOff x="3352" y="2911"/>
              <a:chExt cx="283" cy="113"/>
            </a:xfrm>
          </p:grpSpPr>
          <p:sp>
            <p:nvSpPr>
              <p:cNvPr id="20635" name="WordArt 155">
                <a:extLst>
                  <a:ext uri="{FF2B5EF4-FFF2-40B4-BE49-F238E27FC236}">
                    <a16:creationId xmlns:a16="http://schemas.microsoft.com/office/drawing/2014/main" id="{3E5FF067-76F5-4E97-9D5A-9F92AF40F2D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ln w="38100">
                      <a:solidFill>
                        <a:schemeClr val="bg1"/>
                      </a:solidFill>
                      <a:round/>
                      <a:headEnd/>
                      <a:tailEnd/>
                    </a:ln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  <p:sp>
            <p:nvSpPr>
              <p:cNvPr id="20636" name="WordArt 156">
                <a:extLst>
                  <a:ext uri="{FF2B5EF4-FFF2-40B4-BE49-F238E27FC236}">
                    <a16:creationId xmlns:a16="http://schemas.microsoft.com/office/drawing/2014/main" id="{DBC8532A-F14E-45FD-8B68-F24F580ED811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3352" y="2911"/>
                <a:ext cx="283" cy="113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333333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西　区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2768</TotalTime>
  <Words>536</Words>
  <PresentationFormat>A3 297x420 mm</PresentationFormat>
  <Paragraphs>536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Calibri</vt:lpstr>
      <vt:lpstr>ＭＳ Ｐゴシック</vt:lpstr>
      <vt:lpstr>Arial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大阪府の地図</dc:title>
  <dc:subject>大阪府の地図</dc:subject>
  <dc:creator>digipot.net</dc:creator>
  <cp:revision>1</cp:revision>
  <dcterms:created xsi:type="dcterms:W3CDTF">2011-09-01T12:09:10Z</dcterms:created>
  <dcterms:modified xsi:type="dcterms:W3CDTF">2019-01-28T01:10:46Z</dcterms:modified>
  <cp:version>1</cp:version>
</cp:coreProperties>
</file>